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26"/>
  </p:notesMasterIdLst>
  <p:sldIdLst>
    <p:sldId id="306" r:id="rId6"/>
    <p:sldId id="264" r:id="rId7"/>
    <p:sldId id="286" r:id="rId8"/>
    <p:sldId id="307" r:id="rId9"/>
    <p:sldId id="292" r:id="rId10"/>
    <p:sldId id="308" r:id="rId11"/>
    <p:sldId id="293" r:id="rId12"/>
    <p:sldId id="309" r:id="rId13"/>
    <p:sldId id="295" r:id="rId14"/>
    <p:sldId id="296" r:id="rId15"/>
    <p:sldId id="265" r:id="rId16"/>
    <p:sldId id="297" r:id="rId17"/>
    <p:sldId id="266" r:id="rId18"/>
    <p:sldId id="298" r:id="rId19"/>
    <p:sldId id="267" r:id="rId20"/>
    <p:sldId id="259" r:id="rId21"/>
    <p:sldId id="310" r:id="rId22"/>
    <p:sldId id="300" r:id="rId23"/>
    <p:sldId id="304" r:id="rId24"/>
    <p:sldId id="311"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E0E8D-C215-4287-97C3-02B1752B1660}" v="1" dt="2025-04-14T18:18:54.2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35" autoAdjust="0"/>
    <p:restoredTop sz="95646" autoAdjust="0"/>
  </p:normalViewPr>
  <p:slideViewPr>
    <p:cSldViewPr snapToGrid="0">
      <p:cViewPr varScale="1">
        <p:scale>
          <a:sx n="69" d="100"/>
          <a:sy n="69" d="100"/>
        </p:scale>
        <p:origin x="850" y="6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0F8E0E8D-C215-4287-97C3-02B1752B1660}"/>
    <pc:docChg chg="addSld delSld modSld">
      <pc:chgData name="Deborah Shaw" userId="79bf7848-a030-4096-934a-3abbfde4984a" providerId="ADAL" clId="{0F8E0E8D-C215-4287-97C3-02B1752B1660}" dt="2025-04-14T18:31:09.856" v="30" actId="2696"/>
      <pc:docMkLst>
        <pc:docMk/>
      </pc:docMkLst>
      <pc:sldChg chg="modSp add del mod">
        <pc:chgData name="Deborah Shaw" userId="79bf7848-a030-4096-934a-3abbfde4984a" providerId="ADAL" clId="{0F8E0E8D-C215-4287-97C3-02B1752B1660}" dt="2025-04-14T18:30:26.559" v="28" actId="20577"/>
        <pc:sldMkLst>
          <pc:docMk/>
          <pc:sldMk cId="1513148009" sldId="300"/>
        </pc:sldMkLst>
        <pc:spChg chg="mod">
          <ac:chgData name="Deborah Shaw" userId="79bf7848-a030-4096-934a-3abbfde4984a" providerId="ADAL" clId="{0F8E0E8D-C215-4287-97C3-02B1752B1660}" dt="2025-04-14T18:30:26.559" v="28" actId="20577"/>
          <ac:spMkLst>
            <pc:docMk/>
            <pc:sldMk cId="1513148009" sldId="300"/>
            <ac:spMk id="5" creationId="{6A023A99-ADE1-F596-AF00-577F5C49B513}"/>
          </ac:spMkLst>
        </pc:spChg>
        <pc:spChg chg="mod">
          <ac:chgData name="Deborah Shaw" userId="79bf7848-a030-4096-934a-3abbfde4984a" providerId="ADAL" clId="{0F8E0E8D-C215-4287-97C3-02B1752B1660}" dt="2025-04-14T18:30:09.033" v="24" actId="1076"/>
          <ac:spMkLst>
            <pc:docMk/>
            <pc:sldMk cId="1513148009" sldId="300"/>
            <ac:spMk id="7" creationId="{459F93B3-2143-CCD6-2F78-5B21336D4688}"/>
          </ac:spMkLst>
        </pc:spChg>
        <pc:picChg chg="mod modCrop">
          <ac:chgData name="Deborah Shaw" userId="79bf7848-a030-4096-934a-3abbfde4984a" providerId="ADAL" clId="{0F8E0E8D-C215-4287-97C3-02B1752B1660}" dt="2025-04-14T18:29:34.671" v="8" actId="14100"/>
          <ac:picMkLst>
            <pc:docMk/>
            <pc:sldMk cId="1513148009" sldId="300"/>
            <ac:picMk id="2" creationId="{3CE6801F-ACA0-3927-EC49-CC0169513F4D}"/>
          </ac:picMkLst>
        </pc:picChg>
      </pc:sldChg>
      <pc:sldChg chg="del">
        <pc:chgData name="Deborah Shaw" userId="79bf7848-a030-4096-934a-3abbfde4984a" providerId="ADAL" clId="{0F8E0E8D-C215-4287-97C3-02B1752B1660}" dt="2025-04-14T18:31:03.577" v="29" actId="2696"/>
        <pc:sldMkLst>
          <pc:docMk/>
          <pc:sldMk cId="3461769833" sldId="301"/>
        </pc:sldMkLst>
      </pc:sldChg>
      <pc:sldChg chg="del">
        <pc:chgData name="Deborah Shaw" userId="79bf7848-a030-4096-934a-3abbfde4984a" providerId="ADAL" clId="{0F8E0E8D-C215-4287-97C3-02B1752B1660}" dt="2025-04-14T18:31:09.856" v="30" actId="2696"/>
        <pc:sldMkLst>
          <pc:docMk/>
          <pc:sldMk cId="3804811473" sldId="302"/>
        </pc:sldMkLst>
      </pc:sldChg>
    </pc:docChg>
  </pc:docChgLst>
  <pc:docChgLst>
    <pc:chgData name="Deborah Shaw" userId="S::deborah_shaw@wycliffeassociates.org::79bf7848-a030-4096-934a-3abbfde4984a" providerId="AD" clId="Web-{E5FC7613-64F8-18B0-1C67-C7A796717057}"/>
    <pc:docChg chg="addSld sldOrd">
      <pc:chgData name="Deborah Shaw" userId="S::deborah_shaw@wycliffeassociates.org::79bf7848-a030-4096-934a-3abbfde4984a" providerId="AD" clId="Web-{E5FC7613-64F8-18B0-1C67-C7A796717057}" dt="2023-12-17T22:09:15.843" v="1"/>
      <pc:docMkLst>
        <pc:docMk/>
      </pc:docMkLst>
      <pc:sldChg chg="add ord">
        <pc:chgData name="Deborah Shaw" userId="S::deborah_shaw@wycliffeassociates.org::79bf7848-a030-4096-934a-3abbfde4984a" providerId="AD" clId="Web-{E5FC7613-64F8-18B0-1C67-C7A796717057}" dt="2023-12-17T22:09:15.843" v="1"/>
        <pc:sldMkLst>
          <pc:docMk/>
          <pc:sldMk cId="3829610916" sldId="305"/>
        </pc:sldMkLst>
      </pc:sldChg>
    </pc:docChg>
  </pc:docChgLst>
  <pc:docChgLst>
    <pc:chgData name="Gillian Alcorn" userId="S::gill_alcorn@wycliffeassociates.org::6bd34c75-7694-4bed-b49b-bd31e3f4958d" providerId="AD" clId="Web-{F04AE14B-58B2-61D0-ED8E-20816EB5526A}"/>
    <pc:docChg chg="modSld">
      <pc:chgData name="Gillian Alcorn" userId="S::gill_alcorn@wycliffeassociates.org::6bd34c75-7694-4bed-b49b-bd31e3f4958d" providerId="AD" clId="Web-{F04AE14B-58B2-61D0-ED8E-20816EB5526A}" dt="2023-10-26T09:38:51.604" v="1" actId="14100"/>
      <pc:docMkLst>
        <pc:docMk/>
      </pc:docMkLst>
      <pc:sldChg chg="modSp">
        <pc:chgData name="Gillian Alcorn" userId="S::gill_alcorn@wycliffeassociates.org::6bd34c75-7694-4bed-b49b-bd31e3f4958d" providerId="AD" clId="Web-{F04AE14B-58B2-61D0-ED8E-20816EB5526A}" dt="2023-10-26T09:38:51.604" v="1" actId="14100"/>
        <pc:sldMkLst>
          <pc:docMk/>
          <pc:sldMk cId="1672717559" sldId="266"/>
        </pc:sldMkLst>
      </pc:sldChg>
    </pc:docChg>
  </pc:docChgLst>
  <pc:docChgLst>
    <pc:chgData name="Deborah Shaw" userId="79bf7848-a030-4096-934a-3abbfde4984a" providerId="ADAL" clId="{EC5CBF17-1545-43F0-BE74-6668D76E0AC1}"/>
    <pc:docChg chg="undo redo custSel addSld delSld modSld sldOrd">
      <pc:chgData name="Deborah Shaw" userId="79bf7848-a030-4096-934a-3abbfde4984a" providerId="ADAL" clId="{EC5CBF17-1545-43F0-BE74-6668D76E0AC1}" dt="2023-10-26T05:24:15.844" v="478" actId="2696"/>
      <pc:docMkLst>
        <pc:docMk/>
      </pc:docMkLst>
      <pc:sldChg chg="addSp delSp modSp mod delAnim">
        <pc:chgData name="Deborah Shaw" userId="79bf7848-a030-4096-934a-3abbfde4984a" providerId="ADAL" clId="{EC5CBF17-1545-43F0-BE74-6668D76E0AC1}" dt="2023-10-26T04:52:35.729" v="134" actId="1076"/>
        <pc:sldMkLst>
          <pc:docMk/>
          <pc:sldMk cId="1232106677" sldId="259"/>
        </pc:sldMkLst>
      </pc:sldChg>
      <pc:sldChg chg="add del">
        <pc:chgData name="Deborah Shaw" userId="79bf7848-a030-4096-934a-3abbfde4984a" providerId="ADAL" clId="{EC5CBF17-1545-43F0-BE74-6668D76E0AC1}" dt="2023-10-26T05:24:15.844" v="478" actId="2696"/>
        <pc:sldMkLst>
          <pc:docMk/>
          <pc:sldMk cId="1820138255" sldId="299"/>
        </pc:sldMkLst>
      </pc:sldChg>
      <pc:sldChg chg="addSp delSp modSp add mod">
        <pc:chgData name="Deborah Shaw" userId="79bf7848-a030-4096-934a-3abbfde4984a" providerId="ADAL" clId="{EC5CBF17-1545-43F0-BE74-6668D76E0AC1}" dt="2023-10-26T04:57:37.013" v="208" actId="207"/>
        <pc:sldMkLst>
          <pc:docMk/>
          <pc:sldMk cId="1513148009" sldId="300"/>
        </pc:sldMkLst>
      </pc:sldChg>
      <pc:sldChg chg="addSp modSp add mod">
        <pc:chgData name="Deborah Shaw" userId="79bf7848-a030-4096-934a-3abbfde4984a" providerId="ADAL" clId="{EC5CBF17-1545-43F0-BE74-6668D76E0AC1}" dt="2023-10-26T05:03:12.536" v="315" actId="1076"/>
        <pc:sldMkLst>
          <pc:docMk/>
          <pc:sldMk cId="3461769833" sldId="301"/>
        </pc:sldMkLst>
      </pc:sldChg>
      <pc:sldChg chg="addSp modSp add mod">
        <pc:chgData name="Deborah Shaw" userId="79bf7848-a030-4096-934a-3abbfde4984a" providerId="ADAL" clId="{EC5CBF17-1545-43F0-BE74-6668D76E0AC1}" dt="2023-10-26T05:06:44.515" v="381" actId="1076"/>
        <pc:sldMkLst>
          <pc:docMk/>
          <pc:sldMk cId="3804811473" sldId="302"/>
        </pc:sldMkLst>
      </pc:sldChg>
      <pc:sldChg chg="addSp delSp modSp add del mod ord">
        <pc:chgData name="Deborah Shaw" userId="79bf7848-a030-4096-934a-3abbfde4984a" providerId="ADAL" clId="{EC5CBF17-1545-43F0-BE74-6668D76E0AC1}" dt="2023-10-26T05:24:08.203" v="476" actId="2696"/>
        <pc:sldMkLst>
          <pc:docMk/>
          <pc:sldMk cId="4127294746" sldId="303"/>
        </pc:sldMkLst>
      </pc:sldChg>
      <pc:sldChg chg="addSp modSp add mod">
        <pc:chgData name="Deborah Shaw" userId="79bf7848-a030-4096-934a-3abbfde4984a" providerId="ADAL" clId="{EC5CBF17-1545-43F0-BE74-6668D76E0AC1}" dt="2023-10-26T05:22:29.292" v="475" actId="1076"/>
        <pc:sldMkLst>
          <pc:docMk/>
          <pc:sldMk cId="3596992793" sldId="304"/>
        </pc:sldMkLst>
      </pc:sldChg>
      <pc:sldChg chg="add del">
        <pc:chgData name="Deborah Shaw" userId="79bf7848-a030-4096-934a-3abbfde4984a" providerId="ADAL" clId="{EC5CBF17-1545-43F0-BE74-6668D76E0AC1}" dt="2023-10-26T05:24:12.246" v="477" actId="2696"/>
        <pc:sldMkLst>
          <pc:docMk/>
          <pc:sldMk cId="3925904306" sldId="305"/>
        </pc:sldMkLst>
      </pc:sldChg>
    </pc:docChg>
  </pc:docChgLst>
  <pc:docChgLst>
    <pc:chgData name="Deborah Shaw" userId="79bf7848-a030-4096-934a-3abbfde4984a" providerId="ADAL" clId="{0D3912D6-EF75-4672-9665-12D804193009}"/>
    <pc:docChg chg="custSel modSld">
      <pc:chgData name="Deborah Shaw" userId="79bf7848-a030-4096-934a-3abbfde4984a" providerId="ADAL" clId="{0D3912D6-EF75-4672-9665-12D804193009}" dt="2024-04-24T18:43:12.018" v="46" actId="255"/>
      <pc:docMkLst>
        <pc:docMk/>
      </pc:docMkLst>
      <pc:sldChg chg="modSp mod">
        <pc:chgData name="Deborah Shaw" userId="79bf7848-a030-4096-934a-3abbfde4984a" providerId="ADAL" clId="{0D3912D6-EF75-4672-9665-12D804193009}" dt="2024-04-24T18:43:12.018" v="46" actId="255"/>
        <pc:sldMkLst>
          <pc:docMk/>
          <pc:sldMk cId="1232106677" sldId="259"/>
        </pc:sldMkLst>
      </pc:sldChg>
      <pc:sldChg chg="modSp mod">
        <pc:chgData name="Deborah Shaw" userId="79bf7848-a030-4096-934a-3abbfde4984a" providerId="ADAL" clId="{0D3912D6-EF75-4672-9665-12D804193009}" dt="2024-04-24T18:25:31.131" v="26" actId="1076"/>
        <pc:sldMkLst>
          <pc:docMk/>
          <pc:sldMk cId="1024167666" sldId="264"/>
        </pc:sldMkLst>
      </pc:sldChg>
      <pc:sldChg chg="delSp modSp mod">
        <pc:chgData name="Deborah Shaw" userId="79bf7848-a030-4096-934a-3abbfde4984a" providerId="ADAL" clId="{0D3912D6-EF75-4672-9665-12D804193009}" dt="2024-04-24T18:37:29.676" v="36" actId="6549"/>
        <pc:sldMkLst>
          <pc:docMk/>
          <pc:sldMk cId="1672717559" sldId="266"/>
        </pc:sldMkLst>
      </pc:sldChg>
      <pc:sldChg chg="modSp mod">
        <pc:chgData name="Deborah Shaw" userId="79bf7848-a030-4096-934a-3abbfde4984a" providerId="ADAL" clId="{0D3912D6-EF75-4672-9665-12D804193009}" dt="2024-04-24T18:33:07.794" v="28" actId="1076"/>
        <pc:sldMkLst>
          <pc:docMk/>
          <pc:sldMk cId="591717139" sldId="296"/>
        </pc:sldMkLst>
      </pc:sldChg>
      <pc:sldChg chg="delSp modSp mod">
        <pc:chgData name="Deborah Shaw" userId="79bf7848-a030-4096-934a-3abbfde4984a" providerId="ADAL" clId="{0D3912D6-EF75-4672-9665-12D804193009}" dt="2024-04-16T20:38:53.147" v="22" actId="207"/>
        <pc:sldMkLst>
          <pc:docMk/>
          <pc:sldMk cId="1535566469" sldId="298"/>
        </pc:sldMkLst>
      </pc:sldChg>
      <pc:sldChg chg="modSp mod">
        <pc:chgData name="Deborah Shaw" userId="79bf7848-a030-4096-934a-3abbfde4984a" providerId="ADAL" clId="{0D3912D6-EF75-4672-9665-12D804193009}" dt="2024-04-24T18:20:38.052" v="24" actId="14100"/>
        <pc:sldMkLst>
          <pc:docMk/>
          <pc:sldMk cId="3629754069" sldId="306"/>
        </pc:sldMkLst>
      </pc:sldChg>
      <pc:sldChg chg="modSp mod">
        <pc:chgData name="Deborah Shaw" userId="79bf7848-a030-4096-934a-3abbfde4984a" providerId="ADAL" clId="{0D3912D6-EF75-4672-9665-12D804193009}" dt="2024-04-16T20:20:57.714" v="1" actId="14100"/>
        <pc:sldMkLst>
          <pc:docMk/>
          <pc:sldMk cId="3757813624" sldId="308"/>
        </pc:sldMkLst>
      </pc:sldChg>
    </pc:docChg>
  </pc:docChgLst>
  <pc:docChgLst>
    <pc:chgData name="Gillian Alcorn" userId="S::gill_alcorn@wycliffeassociates.org::6bd34c75-7694-4bed-b49b-bd31e3f4958d" providerId="AD" clId="Web-{49617026-9ADF-A8B1-E6C0-0DE0AFE5520B}"/>
    <pc:docChg chg="modSld">
      <pc:chgData name="Gillian Alcorn" userId="S::gill_alcorn@wycliffeassociates.org::6bd34c75-7694-4bed-b49b-bd31e3f4958d" providerId="AD" clId="Web-{49617026-9ADF-A8B1-E6C0-0DE0AFE5520B}" dt="2023-10-26T09:44:41.270" v="6" actId="14100"/>
      <pc:docMkLst>
        <pc:docMk/>
      </pc:docMkLst>
      <pc:sldChg chg="modSp">
        <pc:chgData name="Gillian Alcorn" userId="S::gill_alcorn@wycliffeassociates.org::6bd34c75-7694-4bed-b49b-bd31e3f4958d" providerId="AD" clId="Web-{49617026-9ADF-A8B1-E6C0-0DE0AFE5520B}" dt="2023-10-26T09:44:41.270" v="6" actId="14100"/>
        <pc:sldMkLst>
          <pc:docMk/>
          <pc:sldMk cId="1672717559" sldId="266"/>
        </pc:sldMkLst>
      </pc:sldChg>
    </pc:docChg>
  </pc:docChgLst>
  <pc:docChgLst>
    <pc:chgData name="Deborah Shaw" userId="S::deborah_shaw@wycliffeassociates.org::79bf7848-a030-4096-934a-3abbfde4984a" providerId="AD" clId="Web-{2FF174F2-21D5-0413-A1DB-66C74467BA85}"/>
    <pc:docChg chg="addSld modSld">
      <pc:chgData name="Deborah Shaw" userId="S::deborah_shaw@wycliffeassociates.org::79bf7848-a030-4096-934a-3abbfde4984a" providerId="AD" clId="Web-{2FF174F2-21D5-0413-A1DB-66C74467BA85}" dt="2023-12-26T18:16:45.250" v="19" actId="1076"/>
      <pc:docMkLst>
        <pc:docMk/>
      </pc:docMkLst>
      <pc:sldChg chg="addSp delSp modSp new">
        <pc:chgData name="Deborah Shaw" userId="S::deborah_shaw@wycliffeassociates.org::79bf7848-a030-4096-934a-3abbfde4984a" providerId="AD" clId="Web-{2FF174F2-21D5-0413-A1DB-66C74467BA85}" dt="2023-12-26T18:16:45.250" v="19" actId="1076"/>
        <pc:sldMkLst>
          <pc:docMk/>
          <pc:sldMk cId="2073583681" sldId="311"/>
        </pc:sldMkLst>
      </pc:sldChg>
    </pc:docChg>
  </pc:docChgLst>
  <pc:docChgLst>
    <pc:chgData name="Deborah Shaw" userId="79bf7848-a030-4096-934a-3abbfde4984a" providerId="ADAL" clId="{A1F92CC7-14EE-4371-8AD5-DEB071A61DDC}"/>
    <pc:docChg chg="custSel addSld delSld modSld">
      <pc:chgData name="Deborah Shaw" userId="79bf7848-a030-4096-934a-3abbfde4984a" providerId="ADAL" clId="{A1F92CC7-14EE-4371-8AD5-DEB071A61DDC}" dt="2023-12-26T16:12:21.958" v="141" actId="20577"/>
      <pc:docMkLst>
        <pc:docMk/>
      </pc:docMkLst>
      <pc:sldChg chg="modSp mod">
        <pc:chgData name="Deborah Shaw" userId="79bf7848-a030-4096-934a-3abbfde4984a" providerId="ADAL" clId="{A1F92CC7-14EE-4371-8AD5-DEB071A61DDC}" dt="2023-12-26T16:09:00.459" v="115" actId="207"/>
        <pc:sldMkLst>
          <pc:docMk/>
          <pc:sldMk cId="1232106677" sldId="259"/>
        </pc:sldMkLst>
      </pc:sldChg>
      <pc:sldChg chg="delSp modSp del mod">
        <pc:chgData name="Deborah Shaw" userId="79bf7848-a030-4096-934a-3abbfde4984a" providerId="ADAL" clId="{A1F92CC7-14EE-4371-8AD5-DEB071A61DDC}" dt="2023-12-26T11:39:33.387" v="23" actId="2696"/>
        <pc:sldMkLst>
          <pc:docMk/>
          <pc:sldMk cId="2126766571" sldId="260"/>
        </pc:sldMkLst>
      </pc:sldChg>
      <pc:sldChg chg="delSp mod">
        <pc:chgData name="Deborah Shaw" userId="79bf7848-a030-4096-934a-3abbfde4984a" providerId="ADAL" clId="{A1F92CC7-14EE-4371-8AD5-DEB071A61DDC}" dt="2023-12-26T12:43:04.710" v="34" actId="21"/>
        <pc:sldMkLst>
          <pc:docMk/>
          <pc:sldMk cId="2055898700" sldId="286"/>
        </pc:sldMkLst>
      </pc:sldChg>
      <pc:sldChg chg="delSp mod">
        <pc:chgData name="Deborah Shaw" userId="79bf7848-a030-4096-934a-3abbfde4984a" providerId="ADAL" clId="{A1F92CC7-14EE-4371-8AD5-DEB071A61DDC}" dt="2023-12-26T12:43:27.348" v="39" actId="21"/>
        <pc:sldMkLst>
          <pc:docMk/>
          <pc:sldMk cId="112821290" sldId="292"/>
        </pc:sldMkLst>
      </pc:sldChg>
      <pc:sldChg chg="delSp mod">
        <pc:chgData name="Deborah Shaw" userId="79bf7848-a030-4096-934a-3abbfde4984a" providerId="ADAL" clId="{A1F92CC7-14EE-4371-8AD5-DEB071A61DDC}" dt="2023-12-26T12:43:42.565" v="44" actId="21"/>
        <pc:sldMkLst>
          <pc:docMk/>
          <pc:sldMk cId="908628020" sldId="293"/>
        </pc:sldMkLst>
      </pc:sldChg>
      <pc:sldChg chg="del">
        <pc:chgData name="Deborah Shaw" userId="79bf7848-a030-4096-934a-3abbfde4984a" providerId="ADAL" clId="{A1F92CC7-14EE-4371-8AD5-DEB071A61DDC}" dt="2023-12-26T11:39:30.959" v="22" actId="2696"/>
        <pc:sldMkLst>
          <pc:docMk/>
          <pc:sldMk cId="3829610916" sldId="305"/>
        </pc:sldMkLst>
      </pc:sldChg>
      <pc:sldChg chg="delSp modSp mod">
        <pc:chgData name="Deborah Shaw" userId="79bf7848-a030-4096-934a-3abbfde4984a" providerId="ADAL" clId="{A1F92CC7-14EE-4371-8AD5-DEB071A61DDC}" dt="2023-12-26T11:39:17.215" v="21" actId="1076"/>
        <pc:sldMkLst>
          <pc:docMk/>
          <pc:sldMk cId="3629754069" sldId="306"/>
        </pc:sldMkLst>
      </pc:sldChg>
      <pc:sldChg chg="addSp delSp modSp add mod">
        <pc:chgData name="Deborah Shaw" userId="79bf7848-a030-4096-934a-3abbfde4984a" providerId="ADAL" clId="{A1F92CC7-14EE-4371-8AD5-DEB071A61DDC}" dt="2023-12-26T12:52:05.938" v="114" actId="20577"/>
        <pc:sldMkLst>
          <pc:docMk/>
          <pc:sldMk cId="2999367690" sldId="307"/>
        </pc:sldMkLst>
      </pc:sldChg>
      <pc:sldChg chg="modSp del mod">
        <pc:chgData name="Deborah Shaw" userId="79bf7848-a030-4096-934a-3abbfde4984a" providerId="ADAL" clId="{A1F92CC7-14EE-4371-8AD5-DEB071A61DDC}" dt="2023-12-26T11:43:13.417" v="27" actId="2696"/>
        <pc:sldMkLst>
          <pc:docMk/>
          <pc:sldMk cId="3212031168" sldId="307"/>
        </pc:sldMkLst>
      </pc:sldChg>
      <pc:sldChg chg="addSp delSp modSp add mod">
        <pc:chgData name="Deborah Shaw" userId="79bf7848-a030-4096-934a-3abbfde4984a" providerId="ADAL" clId="{A1F92CC7-14EE-4371-8AD5-DEB071A61DDC}" dt="2023-12-26T12:48:24.330" v="90" actId="1076"/>
        <pc:sldMkLst>
          <pc:docMk/>
          <pc:sldMk cId="3757813624" sldId="308"/>
        </pc:sldMkLst>
      </pc:sldChg>
      <pc:sldChg chg="addSp delSp modSp add mod">
        <pc:chgData name="Deborah Shaw" userId="79bf7848-a030-4096-934a-3abbfde4984a" providerId="ADAL" clId="{A1F92CC7-14EE-4371-8AD5-DEB071A61DDC}" dt="2023-12-26T12:46:03.787" v="68" actId="1076"/>
        <pc:sldMkLst>
          <pc:docMk/>
          <pc:sldMk cId="60434511" sldId="309"/>
        </pc:sldMkLst>
      </pc:sldChg>
      <pc:sldChg chg="modSp add mod">
        <pc:chgData name="Deborah Shaw" userId="79bf7848-a030-4096-934a-3abbfde4984a" providerId="ADAL" clId="{A1F92CC7-14EE-4371-8AD5-DEB071A61DDC}" dt="2023-12-26T16:12:21.958" v="141" actId="20577"/>
        <pc:sldMkLst>
          <pc:docMk/>
          <pc:sldMk cId="83489932" sldId="310"/>
        </pc:sldMkLst>
      </pc:sldChg>
    </pc:docChg>
  </pc:docChgLst>
  <pc:docChgLst>
    <pc:chgData name="Mary Stout" userId="S::mary_stout@wycliffeassociates.org::aa3233c2-3252-4841-9088-85efb7bdb5d2" providerId="AD" clId="Web-{F073B0DB-102D-49F1-A8B4-D3E12D64A09E}"/>
    <pc:docChg chg="addSld modSld sldOrd">
      <pc:chgData name="Mary Stout" userId="S::mary_stout@wycliffeassociates.org::aa3233c2-3252-4841-9088-85efb7bdb5d2" providerId="AD" clId="Web-{F073B0DB-102D-49F1-A8B4-D3E12D64A09E}" dt="2023-12-20T18:58:06.555" v="77" actId="20577"/>
      <pc:docMkLst>
        <pc:docMk/>
      </pc:docMkLst>
      <pc:sldChg chg="addSp delSp modSp new ord">
        <pc:chgData name="Mary Stout" userId="S::mary_stout@wycliffeassociates.org::aa3233c2-3252-4841-9088-85efb7bdb5d2" providerId="AD" clId="Web-{F073B0DB-102D-49F1-A8B4-D3E12D64A09E}" dt="2023-12-20T18:58:06.555" v="77" actId="20577"/>
        <pc:sldMkLst>
          <pc:docMk/>
          <pc:sldMk cId="3212031168" sldId="307"/>
        </pc:sldMkLst>
      </pc:sldChg>
    </pc:docChg>
  </pc:docChgLst>
  <pc:docChgLst>
    <pc:chgData name="Deborah Shaw" userId="S::deborah_shaw@wycliffeassociates.org::79bf7848-a030-4096-934a-3abbfde4984a" providerId="AD" clId="Web-{9DD78BFF-C783-893D-A394-FA310CC55B9C}"/>
    <pc:docChg chg="addSld modSld addMainMaster">
      <pc:chgData name="Deborah Shaw" userId="S::deborah_shaw@wycliffeassociates.org::79bf7848-a030-4096-934a-3abbfde4984a" providerId="AD" clId="Web-{9DD78BFF-C783-893D-A394-FA310CC55B9C}" dt="2023-12-19T04:58:34.028" v="47"/>
      <pc:docMkLst>
        <pc:docMk/>
      </pc:docMkLst>
      <pc:sldChg chg="delAnim">
        <pc:chgData name="Deborah Shaw" userId="S::deborah_shaw@wycliffeassociates.org::79bf7848-a030-4096-934a-3abbfde4984a" providerId="AD" clId="Web-{9DD78BFF-C783-893D-A394-FA310CC55B9C}" dt="2023-12-19T04:56:52.787" v="7"/>
        <pc:sldMkLst>
          <pc:docMk/>
          <pc:sldMk cId="1024167666" sldId="264"/>
        </pc:sldMkLst>
      </pc:sldChg>
      <pc:sldChg chg="delAnim">
        <pc:chgData name="Deborah Shaw" userId="S::deborah_shaw@wycliffeassociates.org::79bf7848-a030-4096-934a-3abbfde4984a" providerId="AD" clId="Web-{9DD78BFF-C783-893D-A394-FA310CC55B9C}" dt="2023-12-19T04:57:39.415" v="25"/>
        <pc:sldMkLst>
          <pc:docMk/>
          <pc:sldMk cId="1806275714" sldId="265"/>
        </pc:sldMkLst>
      </pc:sldChg>
      <pc:sldChg chg="delAnim">
        <pc:chgData name="Deborah Shaw" userId="S::deborah_shaw@wycliffeassociates.org::79bf7848-a030-4096-934a-3abbfde4984a" providerId="AD" clId="Web-{9DD78BFF-C783-893D-A394-FA310CC55B9C}" dt="2023-12-19T04:57:54.182" v="35"/>
        <pc:sldMkLst>
          <pc:docMk/>
          <pc:sldMk cId="1672717559" sldId="266"/>
        </pc:sldMkLst>
      </pc:sldChg>
      <pc:sldChg chg="delAnim">
        <pc:chgData name="Deborah Shaw" userId="S::deborah_shaw@wycliffeassociates.org::79bf7848-a030-4096-934a-3abbfde4984a" providerId="AD" clId="Web-{9DD78BFF-C783-893D-A394-FA310CC55B9C}" dt="2023-12-19T04:58:13.621" v="46"/>
        <pc:sldMkLst>
          <pc:docMk/>
          <pc:sldMk cId="3320042711" sldId="267"/>
        </pc:sldMkLst>
      </pc:sldChg>
      <pc:sldChg chg="delAnim">
        <pc:chgData name="Deborah Shaw" userId="S::deborah_shaw@wycliffeassociates.org::79bf7848-a030-4096-934a-3abbfde4984a" providerId="AD" clId="Web-{9DD78BFF-C783-893D-A394-FA310CC55B9C}" dt="2023-12-19T04:57:01.866" v="11"/>
        <pc:sldMkLst>
          <pc:docMk/>
          <pc:sldMk cId="2055898700" sldId="286"/>
        </pc:sldMkLst>
      </pc:sldChg>
      <pc:sldChg chg="delAnim">
        <pc:chgData name="Deborah Shaw" userId="S::deborah_shaw@wycliffeassociates.org::79bf7848-a030-4096-934a-3abbfde4984a" providerId="AD" clId="Web-{9DD78BFF-C783-893D-A394-FA310CC55B9C}" dt="2023-12-19T04:57:07.820" v="14"/>
        <pc:sldMkLst>
          <pc:docMk/>
          <pc:sldMk cId="112821290" sldId="292"/>
        </pc:sldMkLst>
      </pc:sldChg>
      <pc:sldChg chg="delAnim">
        <pc:chgData name="Deborah Shaw" userId="S::deborah_shaw@wycliffeassociates.org::79bf7848-a030-4096-934a-3abbfde4984a" providerId="AD" clId="Web-{9DD78BFF-C783-893D-A394-FA310CC55B9C}" dt="2023-12-19T04:57:14.804" v="17"/>
        <pc:sldMkLst>
          <pc:docMk/>
          <pc:sldMk cId="908628020" sldId="293"/>
        </pc:sldMkLst>
      </pc:sldChg>
      <pc:sldChg chg="delAnim">
        <pc:chgData name="Deborah Shaw" userId="S::deborah_shaw@wycliffeassociates.org::79bf7848-a030-4096-934a-3abbfde4984a" providerId="AD" clId="Web-{9DD78BFF-C783-893D-A394-FA310CC55B9C}" dt="2023-12-19T04:57:20.211" v="19"/>
        <pc:sldMkLst>
          <pc:docMk/>
          <pc:sldMk cId="1866360274" sldId="295"/>
        </pc:sldMkLst>
      </pc:sldChg>
      <pc:sldChg chg="delAnim">
        <pc:chgData name="Deborah Shaw" userId="S::deborah_shaw@wycliffeassociates.org::79bf7848-a030-4096-934a-3abbfde4984a" providerId="AD" clId="Web-{9DD78BFF-C783-893D-A394-FA310CC55B9C}" dt="2023-12-19T04:57:31.180" v="21"/>
        <pc:sldMkLst>
          <pc:docMk/>
          <pc:sldMk cId="591717139" sldId="296"/>
        </pc:sldMkLst>
      </pc:sldChg>
      <pc:sldChg chg="delAnim">
        <pc:chgData name="Deborah Shaw" userId="S::deborah_shaw@wycliffeassociates.org::79bf7848-a030-4096-934a-3abbfde4984a" providerId="AD" clId="Web-{9DD78BFF-C783-893D-A394-FA310CC55B9C}" dt="2023-12-19T04:57:45.338" v="29"/>
        <pc:sldMkLst>
          <pc:docMk/>
          <pc:sldMk cId="916035957" sldId="297"/>
        </pc:sldMkLst>
      </pc:sldChg>
      <pc:sldChg chg="delAnim">
        <pc:chgData name="Deborah Shaw" userId="S::deborah_shaw@wycliffeassociates.org::79bf7848-a030-4096-934a-3abbfde4984a" providerId="AD" clId="Web-{9DD78BFF-C783-893D-A394-FA310CC55B9C}" dt="2023-12-19T04:58:05.683" v="41"/>
        <pc:sldMkLst>
          <pc:docMk/>
          <pc:sldMk cId="1535566469" sldId="298"/>
        </pc:sldMkLst>
      </pc:sldChg>
      <pc:sldChg chg="add">
        <pc:chgData name="Deborah Shaw" userId="S::deborah_shaw@wycliffeassociates.org::79bf7848-a030-4096-934a-3abbfde4984a" providerId="AD" clId="Web-{9DD78BFF-C783-893D-A394-FA310CC55B9C}" dt="2023-12-19T04:58:34.028" v="47"/>
        <pc:sldMkLst>
          <pc:docMk/>
          <pc:sldMk cId="3629754069" sldId="306"/>
        </pc:sldMkLst>
      </pc:sldChg>
      <pc:sldMasterChg chg="add addSldLayout">
        <pc:chgData name="Deborah Shaw" userId="S::deborah_shaw@wycliffeassociates.org::79bf7848-a030-4096-934a-3abbfde4984a" providerId="AD" clId="Web-{9DD78BFF-C783-893D-A394-FA310CC55B9C}" dt="2023-12-19T04:58:34.028" v="47"/>
        <pc:sldMasterMkLst>
          <pc:docMk/>
          <pc:sldMasterMk cId="2245449552" sldId="2147483665"/>
        </pc:sldMasterMkLst>
        <pc:sldLayoutChg chg="add">
          <pc:chgData name="Deborah Shaw" userId="S::deborah_shaw@wycliffeassociates.org::79bf7848-a030-4096-934a-3abbfde4984a" providerId="AD" clId="Web-{9DD78BFF-C783-893D-A394-FA310CC55B9C}" dt="2023-12-19T04:58:34.028" v="47"/>
          <pc:sldLayoutMkLst>
            <pc:docMk/>
            <pc:sldMasterMk cId="2245449552" sldId="2147483665"/>
            <pc:sldLayoutMk cId="982179255" sldId="2147483666"/>
          </pc:sldLayoutMkLst>
        </pc:sldLayoutChg>
      </pc:sldMasterChg>
    </pc:docChg>
  </pc:docChgLst>
</pc:chgInfo>
</file>

<file path=ppt/media/image1.png>
</file>

<file path=ppt/media/image2.jp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4/14/2025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9939B3C9-13A9-6540-8F68-9A544DD081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303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4/14/2025</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biblegateway.com/passage/?search=john+1&amp;version=NKJV#fen-NKJV-26086l"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matt+3%3A16&amp;version=NKJV#fen-NKJV-23209a"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292" b="1329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636529" y="3574373"/>
            <a:ext cx="6145172" cy="3080639"/>
          </a:xfrm>
        </p:spPr>
        <p:txBody>
          <a:bodyPr anchor="ctr">
            <a:normAutofit fontScale="77500" lnSpcReduction="20000"/>
          </a:bodyPr>
          <a:lstStyle/>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For [our Lord Jesus Christ] received from God the Father honor and glory from the Excellent Glory: “This is My beloved Son, in whom I am well pleased” (2 Pet. 1:17). </a:t>
            </a:r>
            <a:endParaRPr lang="en-US" sz="2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2600" dirty="0">
                <a:effectLst/>
                <a:latin typeface="Arial" panose="020B0604020202020204" pitchFamily="34" charset="0"/>
                <a:ea typeface="Times New Roman" panose="02020603050405020304" pitchFamily="18" charset="0"/>
              </a:rPr>
              <a:t>When He had been baptized, Jesus came up immediately from the water; and behold, the heavens were opened to Him, and He saw the Spirit of God descending like a dove and alighting upon Him. And suddenly a voice came from heaven, saying, “This is My beloved Son, in whom I am well pleased” (Matt. 3:16-17).</a:t>
            </a:r>
            <a:endParaRPr lang="en-US" sz="2600" dirty="0">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15456" y="4206748"/>
            <a:ext cx="2321307"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Divine Familial Terms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459411"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dirty="0"/>
              <a:t>As defined in God’s Word</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rotWithShape="1">
          <a:blip r:embed="rId2">
            <a:extLst>
              <a:ext uri="{28A0092B-C50C-407E-A947-70E740481C1C}">
                <a14:useLocalDpi xmlns:a14="http://schemas.microsoft.com/office/drawing/2010/main" val="0"/>
              </a:ext>
            </a:extLst>
          </a:blip>
          <a:srcRect l="1485" t="3269" r="1338" b="2367"/>
          <a:stretch/>
        </p:blipFill>
        <p:spPr>
          <a:xfrm flipH="1">
            <a:off x="0" y="1317812"/>
            <a:ext cx="9153751" cy="3765074"/>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674893" y="5583409"/>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572000" y="5583409"/>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Tree>
    <p:extLst>
      <p:ext uri="{BB962C8B-B14F-4D97-AF65-F5344CB8AC3E}">
        <p14:creationId xmlns:p14="http://schemas.microsoft.com/office/powerpoint/2010/main" val="59171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3C2D-C693-47CA-9EF7-A473EAE7DEB1}"/>
              </a:ext>
            </a:extLst>
          </p:cNvPr>
          <p:cNvSpPr>
            <a:spLocks noGrp="1"/>
          </p:cNvSpPr>
          <p:nvPr>
            <p:ph type="title"/>
          </p:nvPr>
        </p:nvSpPr>
        <p:spPr>
          <a:xfrm>
            <a:off x="0" y="386512"/>
            <a:ext cx="9144000" cy="1325563"/>
          </a:xfrm>
        </p:spPr>
        <p:txBody>
          <a:bodyPr/>
          <a:lstStyle/>
          <a:p>
            <a:r>
              <a:rPr lang="en-US" dirty="0">
                <a:latin typeface="Arial"/>
                <a:cs typeface="Arial"/>
              </a:rPr>
              <a:t>Some translators have done this differently</a:t>
            </a:r>
          </a:p>
        </p:txBody>
      </p:sp>
      <p:grpSp>
        <p:nvGrpSpPr>
          <p:cNvPr id="6" name="Group 5">
            <a:extLst>
              <a:ext uri="{FF2B5EF4-FFF2-40B4-BE49-F238E27FC236}">
                <a16:creationId xmlns:a16="http://schemas.microsoft.com/office/drawing/2014/main" id="{2DB94496-23FA-4E85-8397-A77EFEEFB290}"/>
              </a:ext>
            </a:extLst>
          </p:cNvPr>
          <p:cNvGrpSpPr/>
          <p:nvPr/>
        </p:nvGrpSpPr>
        <p:grpSpPr>
          <a:xfrm>
            <a:off x="944158" y="1113427"/>
            <a:ext cx="2574727" cy="2339908"/>
            <a:chOff x="1072556" y="3021799"/>
            <a:chExt cx="2910866" cy="2827033"/>
          </a:xfrm>
        </p:grpSpPr>
        <p:sp>
          <p:nvSpPr>
            <p:cNvPr id="4" name="TextBox 3">
              <a:extLst>
                <a:ext uri="{FF2B5EF4-FFF2-40B4-BE49-F238E27FC236}">
                  <a16:creationId xmlns:a16="http://schemas.microsoft.com/office/drawing/2014/main" id="{F06FA6DB-3D8A-4F17-A116-E49994C62E8A}"/>
                </a:ext>
              </a:extLst>
            </p:cNvPr>
            <p:cNvSpPr txBox="1"/>
            <p:nvPr/>
          </p:nvSpPr>
          <p:spPr>
            <a:xfrm>
              <a:off x="1072556" y="3712040"/>
              <a:ext cx="2910866" cy="1446551"/>
            </a:xfrm>
            <a:prstGeom prst="rect">
              <a:avLst/>
            </a:prstGeom>
            <a:no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600" b="1" dirty="0">
                  <a:solidFill>
                    <a:schemeClr val="tx2"/>
                  </a:solidFill>
                  <a:cs typeface="Arial"/>
                </a:rPr>
                <a:t>Son of God</a:t>
              </a:r>
            </a:p>
            <a:p>
              <a:pPr algn="ctr">
                <a:spcBef>
                  <a:spcPts val="600"/>
                </a:spcBef>
                <a:spcAft>
                  <a:spcPts val="600"/>
                </a:spcAft>
              </a:pPr>
              <a:endParaRPr lang="en-US" sz="2600" b="1" dirty="0"/>
            </a:p>
          </p:txBody>
        </p:sp>
        <p:sp>
          <p:nvSpPr>
            <p:cNvPr id="5" name="&quot;Not Allowed&quot; Symbol 4">
              <a:extLst>
                <a:ext uri="{FF2B5EF4-FFF2-40B4-BE49-F238E27FC236}">
                  <a16:creationId xmlns:a16="http://schemas.microsoft.com/office/drawing/2014/main" id="{5492DBF2-BA22-4866-B1C6-98820FD891E3}"/>
                </a:ext>
              </a:extLst>
            </p:cNvPr>
            <p:cNvSpPr/>
            <p:nvPr/>
          </p:nvSpPr>
          <p:spPr>
            <a:xfrm>
              <a:off x="1114473" y="3021799"/>
              <a:ext cx="2827033" cy="2827033"/>
            </a:xfrm>
            <a:prstGeom prst="noSmoking">
              <a:avLst>
                <a:gd name="adj" fmla="val 4559"/>
              </a:avLst>
            </a:prstGeom>
            <a:solidFill>
              <a:srgbClr val="FF0000"/>
            </a:solidFill>
          </p:spPr>
          <p:txBody>
            <a:bodyPr wrap="square" rtlCol="0" anchor="ctr">
              <a:noAutofit/>
            </a:bodyPr>
            <a:lstStyle/>
            <a:p>
              <a:pPr algn="ctr"/>
              <a:endParaRPr lang="en-US" sz="2000" dirty="0">
                <a:solidFill>
                  <a:srgbClr val="FF0000"/>
                </a:solidFill>
                <a:latin typeface="Arial" panose="020B0604020202020204" pitchFamily="34" charset="0"/>
                <a:cs typeface="Arial" panose="020B0604020202020204" pitchFamily="34" charset="0"/>
              </a:endParaRPr>
            </a:p>
          </p:txBody>
        </p:sp>
      </p:grpSp>
      <p:sp>
        <p:nvSpPr>
          <p:cNvPr id="11" name="Oval 10">
            <a:extLst>
              <a:ext uri="{FF2B5EF4-FFF2-40B4-BE49-F238E27FC236}">
                <a16:creationId xmlns:a16="http://schemas.microsoft.com/office/drawing/2014/main" id="{1F0B2257-2AA6-4A28-822A-D634429A5FF6}"/>
              </a:ext>
            </a:extLst>
          </p:cNvPr>
          <p:cNvSpPr/>
          <p:nvPr/>
        </p:nvSpPr>
        <p:spPr>
          <a:xfrm>
            <a:off x="5321223" y="1113424"/>
            <a:ext cx="2574727" cy="2415148"/>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God’s chosen one</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Beloved One</a:t>
            </a:r>
          </a:p>
        </p:txBody>
      </p:sp>
      <p:grpSp>
        <p:nvGrpSpPr>
          <p:cNvPr id="3" name="Group 2">
            <a:extLst>
              <a:ext uri="{FF2B5EF4-FFF2-40B4-BE49-F238E27FC236}">
                <a16:creationId xmlns:a16="http://schemas.microsoft.com/office/drawing/2014/main" id="{BCFD3886-7495-ED9A-EBF1-43C7A1B28B86}"/>
              </a:ext>
            </a:extLst>
          </p:cNvPr>
          <p:cNvGrpSpPr/>
          <p:nvPr/>
        </p:nvGrpSpPr>
        <p:grpSpPr>
          <a:xfrm>
            <a:off x="963106" y="3857246"/>
            <a:ext cx="2574727" cy="2339909"/>
            <a:chOff x="1072556" y="3021799"/>
            <a:chExt cx="2910866" cy="2827033"/>
          </a:xfrm>
          <a:solidFill>
            <a:srgbClr val="FF0000"/>
          </a:solidFill>
        </p:grpSpPr>
        <p:sp>
          <p:nvSpPr>
            <p:cNvPr id="7" name="TextBox 6">
              <a:extLst>
                <a:ext uri="{FF2B5EF4-FFF2-40B4-BE49-F238E27FC236}">
                  <a16:creationId xmlns:a16="http://schemas.microsoft.com/office/drawing/2014/main" id="{69D56525-BBB8-0F03-82F0-C5E0C857375A}"/>
                </a:ext>
              </a:extLst>
            </p:cNvPr>
            <p:cNvSpPr txBox="1"/>
            <p:nvPr/>
          </p:nvSpPr>
          <p:spPr>
            <a:xfrm>
              <a:off x="1072556" y="3561468"/>
              <a:ext cx="2910866" cy="1747694"/>
            </a:xfrm>
            <a:prstGeom prst="rect">
              <a:avLst/>
            </a:prstGeom>
            <a:solidFill>
              <a:schemeClr val="bg1"/>
            </a:solidFill>
          </p:spPr>
          <p:txBody>
            <a:bodyPr wrap="square" lIns="91440" tIns="45720" rIns="91440" bIns="45720" rtlCol="0" anchor="ctr">
              <a:spAutoFit/>
            </a:bodyPr>
            <a:lstStyle/>
            <a:p>
              <a:pPr algn="ctr">
                <a:spcBef>
                  <a:spcPts val="600"/>
                </a:spcBef>
                <a:spcAft>
                  <a:spcPts val="600"/>
                </a:spcAft>
              </a:pPr>
              <a:br>
                <a:rPr lang="en-US" sz="2600" b="1" dirty="0">
                  <a:solidFill>
                    <a:schemeClr val="tx2"/>
                  </a:solidFill>
                </a:rPr>
              </a:br>
              <a:r>
                <a:rPr lang="en-US" sz="2400" b="1" dirty="0">
                  <a:solidFill>
                    <a:schemeClr val="tx2"/>
                  </a:solidFill>
                  <a:cs typeface="Arial"/>
                </a:rPr>
                <a:t>God the Father</a:t>
              </a:r>
            </a:p>
            <a:p>
              <a:pPr algn="ctr">
                <a:spcBef>
                  <a:spcPts val="600"/>
                </a:spcBef>
                <a:spcAft>
                  <a:spcPts val="600"/>
                </a:spcAft>
              </a:pPr>
              <a:endParaRPr lang="en-US" sz="2600" b="1" dirty="0"/>
            </a:p>
          </p:txBody>
        </p:sp>
        <p:sp>
          <p:nvSpPr>
            <p:cNvPr id="8" name="&quot;Not Allowed&quot; Symbol 4">
              <a:extLst>
                <a:ext uri="{FF2B5EF4-FFF2-40B4-BE49-F238E27FC236}">
                  <a16:creationId xmlns:a16="http://schemas.microsoft.com/office/drawing/2014/main" id="{E9A925CB-A281-063F-433F-EE198611B32C}"/>
                </a:ext>
              </a:extLst>
            </p:cNvPr>
            <p:cNvSpPr/>
            <p:nvPr/>
          </p:nvSpPr>
          <p:spPr>
            <a:xfrm>
              <a:off x="1114473" y="3021799"/>
              <a:ext cx="2827033" cy="2827033"/>
            </a:xfrm>
            <a:prstGeom prst="noSmoking">
              <a:avLst>
                <a:gd name="adj" fmla="val 4559"/>
              </a:avLst>
            </a:prstGeom>
            <a:grpFill/>
            <a:ln>
              <a:solidFill>
                <a:schemeClr val="accent1"/>
              </a:solid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grpSp>
      <p:sp>
        <p:nvSpPr>
          <p:cNvPr id="14" name="Oval 13">
            <a:extLst>
              <a:ext uri="{FF2B5EF4-FFF2-40B4-BE49-F238E27FC236}">
                <a16:creationId xmlns:a16="http://schemas.microsoft.com/office/drawing/2014/main" id="{18A4D14D-FE74-72EE-14EF-A5A4C108D1F1}"/>
              </a:ext>
            </a:extLst>
          </p:cNvPr>
          <p:cNvSpPr/>
          <p:nvPr/>
        </p:nvSpPr>
        <p:spPr>
          <a:xfrm>
            <a:off x="5321222" y="3782008"/>
            <a:ext cx="2574727" cy="2415147"/>
          </a:xfrm>
          <a:prstGeom prst="ellipse">
            <a:avLst/>
          </a:prstGeom>
          <a:solidFill>
            <a:srgbClr val="FF0000"/>
          </a:solidFill>
        </p:spPr>
        <p:txBody>
          <a:bodyPr wrap="square" lIns="91440" tIns="45720" rIns="91440" bIns="45720" rtlCol="0" anchor="ctr">
            <a:noAutofit/>
          </a:bodyPr>
          <a:lstStyle/>
          <a:p>
            <a:pPr algn="ctr">
              <a:spcBef>
                <a:spcPts val="600"/>
              </a:spcBef>
              <a:spcAft>
                <a:spcPts val="600"/>
              </a:spcAft>
            </a:pPr>
            <a:r>
              <a:rPr lang="en-US" sz="2300" b="1" dirty="0">
                <a:solidFill>
                  <a:schemeClr val="bg1"/>
                </a:solidFill>
              </a:rPr>
              <a:t>Master</a:t>
            </a:r>
          </a:p>
          <a:p>
            <a:pPr algn="ctr">
              <a:spcBef>
                <a:spcPts val="600"/>
              </a:spcBef>
              <a:spcAft>
                <a:spcPts val="600"/>
              </a:spcAft>
            </a:pPr>
            <a:r>
              <a:rPr lang="en-US" sz="2300" b="1" dirty="0">
                <a:solidFill>
                  <a:schemeClr val="bg1"/>
                </a:solidFill>
                <a:cs typeface="Arial"/>
              </a:rPr>
              <a:t>or</a:t>
            </a:r>
            <a:endParaRPr lang="en-US" sz="2300" b="1" dirty="0">
              <a:solidFill>
                <a:schemeClr val="bg1"/>
              </a:solidFill>
            </a:endParaRPr>
          </a:p>
          <a:p>
            <a:pPr algn="ctr">
              <a:spcBef>
                <a:spcPts val="600"/>
              </a:spcBef>
              <a:spcAft>
                <a:spcPts val="600"/>
              </a:spcAft>
            </a:pPr>
            <a:r>
              <a:rPr lang="en-US" sz="2300" b="1" dirty="0">
                <a:solidFill>
                  <a:schemeClr val="bg1"/>
                </a:solidFill>
              </a:rPr>
              <a:t>Most High</a:t>
            </a:r>
          </a:p>
        </p:txBody>
      </p:sp>
    </p:spTree>
    <p:extLst>
      <p:ext uri="{BB962C8B-B14F-4D97-AF65-F5344CB8AC3E}">
        <p14:creationId xmlns:p14="http://schemas.microsoft.com/office/powerpoint/2010/main" val="18062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meaning might be lost if we change these?</a:t>
            </a:r>
            <a:endParaRPr lang="en-US" sz="2800" b="1" dirty="0">
              <a:solidFill>
                <a:schemeClr val="tx2"/>
              </a:solidFill>
            </a:endParaRPr>
          </a:p>
        </p:txBody>
      </p:sp>
      <p:sp>
        <p:nvSpPr>
          <p:cNvPr id="12" name="Rounded Rectangle 11">
            <a:extLst>
              <a:ext uri="{FF2B5EF4-FFF2-40B4-BE49-F238E27FC236}">
                <a16:creationId xmlns:a16="http://schemas.microsoft.com/office/drawing/2014/main" id="{E41BDED1-9F6A-6358-FC81-7E85D360252B}"/>
              </a:ext>
            </a:extLst>
          </p:cNvPr>
          <p:cNvSpPr/>
          <p:nvPr/>
        </p:nvSpPr>
        <p:spPr>
          <a:xfrm>
            <a:off x="6960570"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Trinity</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4692697"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Eternal nature</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2424824"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Significance</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156951" y="597564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Relationship</a:t>
            </a:r>
          </a:p>
        </p:txBody>
      </p:sp>
    </p:spTree>
    <p:extLst>
      <p:ext uri="{BB962C8B-B14F-4D97-AF65-F5344CB8AC3E}">
        <p14:creationId xmlns:p14="http://schemas.microsoft.com/office/powerpoint/2010/main" val="916035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342538"/>
            <a:ext cx="7886700" cy="1325563"/>
          </a:xfrm>
        </p:spPr>
        <p:txBody>
          <a:bodyPr/>
          <a:lstStyle/>
          <a:p>
            <a:r>
              <a:rPr lang="en-US" dirty="0"/>
              <a:t>1 John 4:14</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323263"/>
            <a:ext cx="7480822" cy="1659755"/>
            <a:chOff x="831589" y="1921991"/>
            <a:chExt cx="7480822" cy="1790220"/>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21991"/>
              <a:ext cx="7163470" cy="1790220"/>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rgbClr val="5B4A42"/>
                  </a:solidFill>
                  <a:latin typeface="Arial" panose="020B0604020202020204" pitchFamily="34" charset="0"/>
                  <a:cs typeface="Arial" panose="020B0604020202020204" pitchFamily="34" charset="0"/>
                </a:rPr>
                <a:t>How God communicated this verse:</a:t>
              </a:r>
            </a:p>
            <a:p>
              <a:pPr marL="400050"/>
              <a:endParaRPr lang="en-US" sz="2400" dirty="0">
                <a:solidFill>
                  <a:srgbClr val="5B4A42"/>
                </a:solidFill>
                <a:latin typeface="Arial" panose="020B0604020202020204" pitchFamily="34" charset="0"/>
                <a:cs typeface="Arial" panose="020B0604020202020204" pitchFamily="34" charset="0"/>
              </a:endParaRPr>
            </a:p>
            <a:p>
              <a:pPr marL="400050"/>
              <a:r>
                <a:rPr lang="en-US" sz="2400" dirty="0">
                  <a:solidFill>
                    <a:srgbClr val="5B4A42"/>
                  </a:solidFill>
                  <a:latin typeface="Arial" panose="020B0604020202020204" pitchFamily="34" charset="0"/>
                  <a:cs typeface="Arial" panose="020B0604020202020204" pitchFamily="34" charset="0"/>
                </a:rPr>
                <a:t>The </a:t>
              </a:r>
              <a:r>
                <a:rPr lang="en-US" sz="2400" b="1" dirty="0">
                  <a:solidFill>
                    <a:srgbClr val="00B050"/>
                  </a:solidFill>
                  <a:latin typeface="Arial" panose="020B0604020202020204" pitchFamily="34" charset="0"/>
                  <a:cs typeface="Arial" panose="020B0604020202020204" pitchFamily="34" charset="0"/>
                </a:rPr>
                <a:t>Father</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has sent the </a:t>
              </a:r>
              <a:r>
                <a:rPr lang="en-US" sz="2400" b="1" dirty="0">
                  <a:solidFill>
                    <a:srgbClr val="00B050"/>
                  </a:solidFill>
                  <a:latin typeface="Arial" panose="020B0604020202020204" pitchFamily="34" charset="0"/>
                  <a:cs typeface="Arial" panose="020B0604020202020204" pitchFamily="34" charset="0"/>
                </a:rPr>
                <a:t>Son</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5B4A42"/>
                  </a:solidFill>
                  <a:latin typeface="Arial" panose="020B0604020202020204" pitchFamily="34" charset="0"/>
                  <a:cs typeface="Arial" panose="020B0604020202020204" pitchFamily="34" charset="0"/>
                </a:rPr>
                <a:t>to be the Savior of the world.</a:t>
              </a: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29000"/>
            <a:ext cx="7480822" cy="1659755"/>
            <a:chOff x="831589" y="4123207"/>
            <a:chExt cx="7480822" cy="1659755"/>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41" y="4123207"/>
              <a:ext cx="7163470" cy="1659755"/>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2400" dirty="0">
                  <a:solidFill>
                    <a:schemeClr val="tx2"/>
                  </a:solidFill>
                  <a:latin typeface="Arial" panose="020B0604020202020204" pitchFamily="34" charset="0"/>
                  <a:cs typeface="Arial" panose="020B0604020202020204" pitchFamily="34" charset="0"/>
                </a:rPr>
                <a:t>The same verse without </a:t>
              </a:r>
              <a:r>
                <a:rPr lang="en-US" sz="2400" b="1" dirty="0">
                  <a:solidFill>
                    <a:schemeClr val="tx2"/>
                  </a:solidFill>
                  <a:latin typeface="Arial" panose="020B0604020202020204" pitchFamily="34" charset="0"/>
                  <a:cs typeface="Arial" panose="020B0604020202020204" pitchFamily="34" charset="0"/>
                </a:rPr>
                <a:t>Father </a:t>
              </a:r>
              <a:r>
                <a:rPr lang="en-US" sz="2400" dirty="0">
                  <a:solidFill>
                    <a:schemeClr val="tx2"/>
                  </a:solidFill>
                  <a:latin typeface="Arial" panose="020B0604020202020204" pitchFamily="34" charset="0"/>
                  <a:cs typeface="Arial" panose="020B0604020202020204" pitchFamily="34" charset="0"/>
                </a:rPr>
                <a:t>and</a:t>
              </a:r>
              <a:r>
                <a:rPr lang="en-US" sz="2400" b="1" dirty="0">
                  <a:solidFill>
                    <a:schemeClr val="tx2"/>
                  </a:solidFill>
                  <a:latin typeface="Arial" panose="020B0604020202020204" pitchFamily="34" charset="0"/>
                  <a:cs typeface="Arial" panose="020B0604020202020204" pitchFamily="34" charset="0"/>
                </a:rPr>
                <a:t> Son:</a:t>
              </a:r>
            </a:p>
            <a:p>
              <a:pPr marL="400050"/>
              <a:endParaRPr lang="en-US" sz="2400" b="1" dirty="0">
                <a:solidFill>
                  <a:schemeClr val="tx2"/>
                </a:solidFill>
                <a:latin typeface="Arial" panose="020B0604020202020204" pitchFamily="34" charset="0"/>
                <a:cs typeface="Arial" panose="020B0604020202020204" pitchFamily="34" charset="0"/>
              </a:endParaRPr>
            </a:p>
            <a:p>
              <a:pPr marL="400050"/>
              <a:r>
                <a:rPr lang="en-US" sz="2400" dirty="0">
                  <a:solidFill>
                    <a:schemeClr val="tx2"/>
                  </a:solidFill>
                  <a:latin typeface="Arial" panose="020B0604020202020204" pitchFamily="34" charset="0"/>
                  <a:cs typeface="Arial" panose="020B0604020202020204" pitchFamily="34" charset="0"/>
                </a:rPr>
                <a:t>The</a:t>
              </a:r>
              <a:r>
                <a:rPr lang="en-US" sz="2400" b="1" dirty="0">
                  <a:solidFill>
                    <a:schemeClr val="tx2"/>
                  </a:solidFill>
                  <a:latin typeface="Arial" panose="020B0604020202020204" pitchFamily="34" charset="0"/>
                  <a:cs typeface="Arial" panose="020B0604020202020204" pitchFamily="34" charset="0"/>
                </a:rPr>
                <a:t> </a:t>
              </a:r>
              <a:r>
                <a:rPr lang="en-US" sz="2400" b="1" dirty="0">
                  <a:solidFill>
                    <a:srgbClr val="FF0000"/>
                  </a:solidFill>
                  <a:latin typeface="Arial" panose="020B0604020202020204" pitchFamily="34" charset="0"/>
                  <a:cs typeface="Arial" panose="020B0604020202020204" pitchFamily="34" charset="0"/>
                </a:rPr>
                <a:t>Master</a:t>
              </a:r>
              <a:r>
                <a:rPr lang="en-US" sz="2400" b="1" dirty="0">
                  <a:solidFill>
                    <a:schemeClr val="tx2"/>
                  </a:solidFill>
                  <a:latin typeface="Arial" panose="020B0604020202020204" pitchFamily="34" charset="0"/>
                  <a:cs typeface="Arial" panose="020B0604020202020204" pitchFamily="34" charset="0"/>
                </a:rPr>
                <a:t> </a:t>
              </a:r>
              <a:r>
                <a:rPr lang="en-US" sz="2400" dirty="0">
                  <a:solidFill>
                    <a:schemeClr val="tx2"/>
                  </a:solidFill>
                  <a:latin typeface="Arial" panose="020B0604020202020204" pitchFamily="34" charset="0"/>
                  <a:cs typeface="Arial" panose="020B0604020202020204" pitchFamily="34" charset="0"/>
                </a:rPr>
                <a:t>has sent the </a:t>
              </a:r>
              <a:r>
                <a:rPr lang="en-US" sz="2400" b="1" dirty="0">
                  <a:solidFill>
                    <a:srgbClr val="FF0000"/>
                  </a:solidFill>
                  <a:latin typeface="Arial" panose="020B0604020202020204" pitchFamily="34" charset="0"/>
                  <a:cs typeface="Arial" panose="020B0604020202020204" pitchFamily="34" charset="0"/>
                </a:rPr>
                <a:t>Beloved One </a:t>
              </a:r>
              <a:r>
                <a:rPr lang="en-US" sz="2400" dirty="0">
                  <a:solidFill>
                    <a:schemeClr val="tx2"/>
                  </a:solidFill>
                  <a:latin typeface="Arial" panose="020B0604020202020204" pitchFamily="34" charset="0"/>
                  <a:cs typeface="Arial" panose="020B0604020202020204" pitchFamily="34" charset="0"/>
                </a:rPr>
                <a:t>to be the Savior of the world.</a:t>
              </a: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2057400" cy="461665"/>
          </a:xfrm>
          <a:prstGeom prst="rect">
            <a:avLst/>
          </a:prstGeom>
          <a:noFill/>
        </p:spPr>
        <p:txBody>
          <a:bodyPr wrap="square" rtlCol="0">
            <a:spAutoFit/>
          </a:bodyPr>
          <a:lstStyle/>
          <a:p>
            <a:r>
              <a:rPr lang="en-US" sz="2400" dirty="0">
                <a:solidFill>
                  <a:schemeClr val="tx2"/>
                </a:solidFill>
              </a:rPr>
              <a:t>Savior = God</a:t>
            </a:r>
          </a:p>
        </p:txBody>
      </p:sp>
      <p:sp>
        <p:nvSpPr>
          <p:cNvPr id="6" name="TextBox 5">
            <a:extLst>
              <a:ext uri="{FF2B5EF4-FFF2-40B4-BE49-F238E27FC236}">
                <a16:creationId xmlns:a16="http://schemas.microsoft.com/office/drawing/2014/main" id="{B9DEDE8A-AED0-75B2-3BFF-A3B587033B32}"/>
              </a:ext>
            </a:extLst>
          </p:cNvPr>
          <p:cNvSpPr txBox="1"/>
          <p:nvPr/>
        </p:nvSpPr>
        <p:spPr>
          <a:xfrm>
            <a:off x="4948265" y="6049332"/>
            <a:ext cx="3119717" cy="461665"/>
          </a:xfrm>
          <a:prstGeom prst="rect">
            <a:avLst/>
          </a:prstGeom>
          <a:noFill/>
        </p:spPr>
        <p:txBody>
          <a:bodyPr wrap="square" rtlCol="0">
            <a:spAutoFit/>
          </a:bodyPr>
          <a:lstStyle/>
          <a:p>
            <a:r>
              <a:rPr lang="en-US" sz="2400" dirty="0">
                <a:solidFill>
                  <a:schemeClr val="tx2"/>
                </a:solidFill>
              </a:rPr>
              <a:t>God’s great sacrifice</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417113"/>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672717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a:xfrm>
            <a:off x="628650" y="420227"/>
            <a:ext cx="7886700" cy="1325563"/>
          </a:xfrm>
        </p:spPr>
        <p:txBody>
          <a:bodyPr/>
          <a:lstStyle/>
          <a:p>
            <a:r>
              <a:rPr lang="en-US" dirty="0"/>
              <a:t>John 5:17–18 </a:t>
            </a:r>
          </a:p>
        </p:txBody>
      </p:sp>
      <p:grpSp>
        <p:nvGrpSpPr>
          <p:cNvPr id="13" name="Group 12">
            <a:extLst>
              <a:ext uri="{FF2B5EF4-FFF2-40B4-BE49-F238E27FC236}">
                <a16:creationId xmlns:a16="http://schemas.microsoft.com/office/drawing/2014/main" id="{3A7427A5-C1F1-4969-ACD1-F5AA9BA5ABC2}"/>
              </a:ext>
            </a:extLst>
          </p:cNvPr>
          <p:cNvGrpSpPr/>
          <p:nvPr/>
        </p:nvGrpSpPr>
        <p:grpSpPr>
          <a:xfrm>
            <a:off x="831589" y="1148162"/>
            <a:ext cx="7480822" cy="2093513"/>
            <a:chOff x="831589" y="1935175"/>
            <a:chExt cx="7480822" cy="2258073"/>
          </a:xfrm>
        </p:grpSpPr>
        <p:sp>
          <p:nvSpPr>
            <p:cNvPr id="4" name="Rectangle: Rounded Corners 3">
              <a:extLst>
                <a:ext uri="{FF2B5EF4-FFF2-40B4-BE49-F238E27FC236}">
                  <a16:creationId xmlns:a16="http://schemas.microsoft.com/office/drawing/2014/main" id="{9E1C7A5C-0710-4D7E-846B-D8F4077F32BD}"/>
                </a:ext>
              </a:extLst>
            </p:cNvPr>
            <p:cNvSpPr/>
            <p:nvPr/>
          </p:nvSpPr>
          <p:spPr>
            <a:xfrm>
              <a:off x="1148941" y="1935175"/>
              <a:ext cx="7163470" cy="2258073"/>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rgbClr val="5B4A42"/>
                  </a:solidFill>
                  <a:latin typeface="Arial" panose="020B0604020202020204" pitchFamily="34" charset="0"/>
                  <a:cs typeface="Arial" panose="020B0604020202020204" pitchFamily="34" charset="0"/>
                </a:rPr>
                <a:t>How God communicated these verses (Jesus is speaking):</a:t>
              </a:r>
            </a:p>
            <a:p>
              <a:pPr marL="400050"/>
              <a:endParaRPr lang="en-US" sz="1900" dirty="0">
                <a:solidFill>
                  <a:srgbClr val="5B4A4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00B050"/>
                  </a:solidFill>
                  <a:latin typeface="Arial" panose="020B0604020202020204" pitchFamily="34" charset="0"/>
                  <a:cs typeface="Arial" panose="020B0604020202020204" pitchFamily="34" charset="0"/>
                </a:rPr>
                <a:t>Father</a:t>
              </a:r>
              <a:r>
                <a:rPr lang="en-US" sz="1900" b="1" dirty="0">
                  <a:solidFill>
                    <a:srgbClr val="FF0000"/>
                  </a:solidFill>
                  <a:latin typeface="Arial" panose="020B0604020202020204" pitchFamily="34" charset="0"/>
                  <a:cs typeface="Arial" panose="020B0604020202020204" pitchFamily="34" charset="0"/>
                </a:rPr>
                <a:t>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00B050"/>
                  </a:solidFill>
                  <a:latin typeface="Arial" panose="020B0604020202020204" pitchFamily="34" charset="0"/>
                  <a:cs typeface="Arial" panose="020B0604020202020204" pitchFamily="34" charset="0"/>
                </a:rPr>
                <a:t>Father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2400" dirty="0">
                <a:solidFill>
                  <a:srgbClr val="5B4A42"/>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DDF82C9D-2C79-4CCC-A81B-E2403A00BF24}"/>
                </a:ext>
              </a:extLst>
            </p:cNvPr>
            <p:cNvSpPr/>
            <p:nvPr/>
          </p:nvSpPr>
          <p:spPr>
            <a:xfrm>
              <a:off x="831589" y="2268205"/>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1</a:t>
              </a:r>
            </a:p>
          </p:txBody>
        </p:sp>
      </p:grpSp>
      <p:grpSp>
        <p:nvGrpSpPr>
          <p:cNvPr id="14" name="Group 13">
            <a:extLst>
              <a:ext uri="{FF2B5EF4-FFF2-40B4-BE49-F238E27FC236}">
                <a16:creationId xmlns:a16="http://schemas.microsoft.com/office/drawing/2014/main" id="{7C56A99D-A1D9-4640-BDD1-B6AD266EC63C}"/>
              </a:ext>
            </a:extLst>
          </p:cNvPr>
          <p:cNvGrpSpPr/>
          <p:nvPr/>
        </p:nvGrpSpPr>
        <p:grpSpPr>
          <a:xfrm>
            <a:off x="831589" y="3433386"/>
            <a:ext cx="7480820" cy="2053267"/>
            <a:chOff x="831589" y="4228607"/>
            <a:chExt cx="7480820" cy="1988114"/>
          </a:xfrm>
        </p:grpSpPr>
        <p:sp>
          <p:nvSpPr>
            <p:cNvPr id="10" name="Rectangle: Rounded Corners 9">
              <a:extLst>
                <a:ext uri="{FF2B5EF4-FFF2-40B4-BE49-F238E27FC236}">
                  <a16:creationId xmlns:a16="http://schemas.microsoft.com/office/drawing/2014/main" id="{66B1EC46-6C74-4F72-B920-9748BCF597B5}"/>
                </a:ext>
              </a:extLst>
            </p:cNvPr>
            <p:cNvSpPr/>
            <p:nvPr/>
          </p:nvSpPr>
          <p:spPr>
            <a:xfrm>
              <a:off x="1148939" y="4228607"/>
              <a:ext cx="7163470" cy="1988114"/>
            </a:xfrm>
            <a:prstGeom prst="roundRect">
              <a:avLst>
                <a:gd name="adj" fmla="val 8568"/>
              </a:avLst>
            </a:prstGeom>
            <a:solidFill>
              <a:schemeClr val="bg1"/>
            </a:solidFill>
            <a:ln>
              <a:solidFill>
                <a:srgbClr val="B95659"/>
              </a:solidFill>
            </a:ln>
            <a:effectLst>
              <a:outerShdw blurRad="50800" dist="38100" dir="5400000" algn="t" rotWithShape="0">
                <a:prstClr val="black">
                  <a:alpha val="40000"/>
                </a:prstClr>
              </a:outerShdw>
            </a:effectLst>
          </p:spPr>
          <p:txBody>
            <a:bodyPr wrap="square" rtlCol="0" anchor="ctr">
              <a:noAutofit/>
            </a:bodyPr>
            <a:lstStyle/>
            <a:p>
              <a:pPr marL="400050"/>
              <a:r>
                <a:rPr lang="en-US" sz="1900" dirty="0">
                  <a:solidFill>
                    <a:schemeClr val="tx2"/>
                  </a:solidFill>
                  <a:latin typeface="Arial" panose="020B0604020202020204" pitchFamily="34" charset="0"/>
                  <a:cs typeface="Arial" panose="020B0604020202020204" pitchFamily="34" charset="0"/>
                </a:rPr>
                <a:t>The same verses without </a:t>
              </a:r>
              <a:r>
                <a:rPr lang="en-US" sz="1900" b="1" dirty="0">
                  <a:solidFill>
                    <a:schemeClr val="tx2"/>
                  </a:solidFill>
                  <a:latin typeface="Arial" panose="020B0604020202020204" pitchFamily="34" charset="0"/>
                  <a:cs typeface="Arial" panose="020B0604020202020204" pitchFamily="34" charset="0"/>
                </a:rPr>
                <a:t>Father:</a:t>
              </a:r>
            </a:p>
            <a:p>
              <a:pPr marL="400050"/>
              <a:endParaRPr lang="en-US" sz="1900" b="1" dirty="0">
                <a:solidFill>
                  <a:schemeClr val="tx2"/>
                </a:solidFill>
                <a:latin typeface="Arial" panose="020B0604020202020204" pitchFamily="34" charset="0"/>
                <a:cs typeface="Arial" panose="020B0604020202020204" pitchFamily="34" charset="0"/>
              </a:endParaRPr>
            </a:p>
            <a:p>
              <a:pPr marL="400050"/>
              <a:r>
                <a:rPr lang="en-US" sz="1900" b="1" dirty="0">
                  <a:solidFill>
                    <a:schemeClr val="tx2"/>
                  </a:solidFill>
                  <a:latin typeface="Arial" panose="020B0604020202020204" pitchFamily="34" charset="0"/>
                  <a:cs typeface="Arial" panose="020B0604020202020204" pitchFamily="34" charset="0"/>
                </a:rPr>
                <a:t>“</a:t>
              </a:r>
              <a:r>
                <a:rPr lang="en-US" sz="1900" dirty="0">
                  <a:solidFill>
                    <a:schemeClr val="tx2"/>
                  </a:solidFill>
                  <a:latin typeface="Arial" panose="020B0604020202020204" pitchFamily="34" charset="0"/>
                  <a:cs typeface="Arial" panose="020B0604020202020204" pitchFamily="34" charset="0"/>
                </a:rPr>
                <a:t>My</a:t>
              </a:r>
              <a:r>
                <a:rPr lang="en-US" sz="1900" b="1" dirty="0">
                  <a:solidFill>
                    <a:schemeClr val="tx2"/>
                  </a:solidFill>
                  <a:latin typeface="Arial" panose="020B0604020202020204" pitchFamily="34" charset="0"/>
                  <a:cs typeface="Arial" panose="020B0604020202020204" pitchFamily="34" charset="0"/>
                </a:rPr>
                <a:t> </a:t>
              </a:r>
              <a:r>
                <a:rPr lang="en-US" sz="1900" b="1" dirty="0">
                  <a:solidFill>
                    <a:srgbClr val="FF0000"/>
                  </a:solidFill>
                  <a:latin typeface="Arial" panose="020B0604020202020204" pitchFamily="34" charset="0"/>
                  <a:cs typeface="Arial" panose="020B0604020202020204" pitchFamily="34" charset="0"/>
                </a:rPr>
                <a:t>Master </a:t>
              </a:r>
              <a:r>
                <a:rPr lang="en-US" sz="1900" dirty="0">
                  <a:solidFill>
                    <a:schemeClr val="tx2"/>
                  </a:solidFill>
                  <a:latin typeface="Arial" panose="020B0604020202020204" pitchFamily="34" charset="0"/>
                  <a:cs typeface="Arial" panose="020B0604020202020204" pitchFamily="34" charset="0"/>
                </a:rPr>
                <a:t>is working even now and I, too, am working.” Because of this, the Jews sought even more to kill him because he not only broke the Sabbath, but also called God his own </a:t>
              </a:r>
              <a:r>
                <a:rPr lang="en-US" sz="1900" b="1" dirty="0">
                  <a:solidFill>
                    <a:srgbClr val="FF0000"/>
                  </a:solidFill>
                  <a:latin typeface="Arial" panose="020B0604020202020204" pitchFamily="34" charset="0"/>
                  <a:cs typeface="Arial" panose="020B0604020202020204" pitchFamily="34" charset="0"/>
                </a:rPr>
                <a:t>Master</a:t>
              </a:r>
              <a:r>
                <a:rPr lang="en-US" sz="1900" dirty="0">
                  <a:solidFill>
                    <a:schemeClr val="tx2"/>
                  </a:solidFill>
                  <a:latin typeface="Arial" panose="020B0604020202020204" pitchFamily="34" charset="0"/>
                  <a:cs typeface="Arial" panose="020B0604020202020204" pitchFamily="34" charset="0"/>
                </a:rPr>
                <a:t>, making himself equal with God.</a:t>
              </a:r>
              <a:endParaRPr lang="en-US" sz="1900" dirty="0">
                <a:solidFill>
                  <a:srgbClr val="5B4A42"/>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70707811-2389-42D0-A98A-DA32213B44D9}"/>
                </a:ext>
              </a:extLst>
            </p:cNvPr>
            <p:cNvSpPr/>
            <p:nvPr/>
          </p:nvSpPr>
          <p:spPr>
            <a:xfrm>
              <a:off x="831589" y="4467249"/>
              <a:ext cx="634701" cy="634701"/>
            </a:xfrm>
            <a:prstGeom prst="ellipse">
              <a:avLst/>
            </a:prstGeom>
            <a:solidFill>
              <a:srgbClr val="B95659"/>
            </a:solidFill>
          </p:spPr>
          <p:txBody>
            <a:bodyPr rtlCol="0" anchor="ctr">
              <a:noAutofit/>
            </a:bodyPr>
            <a:lstStyle/>
            <a:p>
              <a:pPr algn="ctr"/>
              <a:r>
                <a:rPr lang="en-US" sz="2800" dirty="0">
                  <a:solidFill>
                    <a:schemeClr val="bg1"/>
                  </a:solidFill>
                  <a:latin typeface="Arial Black" panose="020B0A04020102020204" pitchFamily="34" charset="0"/>
                  <a:cs typeface="Arial" panose="020B0604020202020204" pitchFamily="34" charset="0"/>
                </a:rPr>
                <a:t>2</a:t>
              </a:r>
            </a:p>
          </p:txBody>
        </p:sp>
      </p:grpSp>
      <p:sp>
        <p:nvSpPr>
          <p:cNvPr id="3" name="TextBox 2">
            <a:extLst>
              <a:ext uri="{FF2B5EF4-FFF2-40B4-BE49-F238E27FC236}">
                <a16:creationId xmlns:a16="http://schemas.microsoft.com/office/drawing/2014/main" id="{92E40964-D28B-C2A8-D82C-B6F39D57EF1B}"/>
              </a:ext>
            </a:extLst>
          </p:cNvPr>
          <p:cNvSpPr txBox="1"/>
          <p:nvPr/>
        </p:nvSpPr>
        <p:spPr>
          <a:xfrm>
            <a:off x="1363313" y="6049332"/>
            <a:ext cx="5123984" cy="400110"/>
          </a:xfrm>
          <a:prstGeom prst="rect">
            <a:avLst/>
          </a:prstGeom>
          <a:noFill/>
        </p:spPr>
        <p:txBody>
          <a:bodyPr wrap="square" rtlCol="0">
            <a:spAutoFit/>
          </a:bodyPr>
          <a:lstStyle/>
          <a:p>
            <a:r>
              <a:rPr lang="en-US" sz="2000" dirty="0">
                <a:solidFill>
                  <a:schemeClr val="tx2"/>
                </a:solidFill>
              </a:rPr>
              <a:t>“Equal with God” </a:t>
            </a:r>
          </a:p>
        </p:txBody>
      </p:sp>
      <p:sp>
        <p:nvSpPr>
          <p:cNvPr id="7" name="TextBox 6">
            <a:extLst>
              <a:ext uri="{FF2B5EF4-FFF2-40B4-BE49-F238E27FC236}">
                <a16:creationId xmlns:a16="http://schemas.microsoft.com/office/drawing/2014/main" id="{17743A47-0690-A0D9-9C91-140D24A1CCD7}"/>
              </a:ext>
            </a:extLst>
          </p:cNvPr>
          <p:cNvSpPr txBox="1"/>
          <p:nvPr/>
        </p:nvSpPr>
        <p:spPr>
          <a:xfrm>
            <a:off x="1363313" y="5587667"/>
            <a:ext cx="4474165" cy="461665"/>
          </a:xfrm>
          <a:prstGeom prst="rect">
            <a:avLst/>
          </a:prstGeom>
          <a:noFill/>
        </p:spPr>
        <p:txBody>
          <a:bodyPr wrap="square" rtlCol="0">
            <a:spAutoFit/>
          </a:bodyPr>
          <a:lstStyle/>
          <a:p>
            <a:r>
              <a:rPr lang="en-US" sz="2400" b="1" dirty="0">
                <a:solidFill>
                  <a:schemeClr val="tx2"/>
                </a:solidFill>
              </a:rPr>
              <a:t>What is now unclear?</a:t>
            </a:r>
          </a:p>
        </p:txBody>
      </p:sp>
    </p:spTree>
    <p:extLst>
      <p:ext uri="{BB962C8B-B14F-4D97-AF65-F5344CB8AC3E}">
        <p14:creationId xmlns:p14="http://schemas.microsoft.com/office/powerpoint/2010/main" val="1535566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3DE2-E956-4B98-A8F0-B897B34365B1}"/>
              </a:ext>
            </a:extLst>
          </p:cNvPr>
          <p:cNvSpPr>
            <a:spLocks noGrp="1"/>
          </p:cNvSpPr>
          <p:nvPr>
            <p:ph type="title"/>
          </p:nvPr>
        </p:nvSpPr>
        <p:spPr/>
        <p:txBody>
          <a:bodyPr/>
          <a:lstStyle/>
          <a:p>
            <a:r>
              <a:rPr lang="en-US" dirty="0"/>
              <a:t>Other Scriptural Examples</a:t>
            </a:r>
          </a:p>
        </p:txBody>
      </p:sp>
      <p:pic>
        <p:nvPicPr>
          <p:cNvPr id="6" name="Picture 5">
            <a:extLst>
              <a:ext uri="{FF2B5EF4-FFF2-40B4-BE49-F238E27FC236}">
                <a16:creationId xmlns:a16="http://schemas.microsoft.com/office/drawing/2014/main" id="{D3B96598-28D1-4E83-BDB1-B64BECAAED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2075"/>
            <a:ext cx="5023945" cy="388950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7AA2F650-1EC2-4E38-A738-10853BD3B5EA}"/>
              </a:ext>
            </a:extLst>
          </p:cNvPr>
          <p:cNvSpPr txBox="1"/>
          <p:nvPr/>
        </p:nvSpPr>
        <p:spPr>
          <a:xfrm>
            <a:off x="5447811" y="2164111"/>
            <a:ext cx="3313130" cy="2985433"/>
          </a:xfrm>
          <a:prstGeom prst="rect">
            <a:avLst/>
          </a:prstGeom>
          <a:noFill/>
        </p:spPr>
        <p:txBody>
          <a:bodyPr wrap="square" lIns="91440" tIns="45720" rIns="91440" bIns="45720" rtlCol="0" anchor="ctr">
            <a:spAutoFit/>
          </a:bodyPr>
          <a:lstStyle/>
          <a:p>
            <a:pPr>
              <a:spcBef>
                <a:spcPts val="1200"/>
              </a:spcBef>
              <a:spcAft>
                <a:spcPts val="1200"/>
              </a:spcAft>
            </a:pPr>
            <a:r>
              <a:rPr lang="en-US" sz="3200" dirty="0">
                <a:solidFill>
                  <a:schemeClr val="accent2"/>
                </a:solidFill>
              </a:rPr>
              <a:t>John 10:30–31</a:t>
            </a:r>
          </a:p>
          <a:p>
            <a:pPr>
              <a:spcBef>
                <a:spcPts val="1200"/>
              </a:spcBef>
              <a:spcAft>
                <a:spcPts val="1200"/>
              </a:spcAft>
            </a:pPr>
            <a:r>
              <a:rPr lang="en-US" sz="3200" dirty="0">
                <a:solidFill>
                  <a:schemeClr val="accent2"/>
                </a:solidFill>
              </a:rPr>
              <a:t>John 10:33, 36</a:t>
            </a:r>
            <a:endParaRPr lang="en-US" sz="3200" dirty="0">
              <a:solidFill>
                <a:schemeClr val="accent2"/>
              </a:solidFill>
              <a:cs typeface="Arial"/>
            </a:endParaRPr>
          </a:p>
          <a:p>
            <a:pPr>
              <a:spcBef>
                <a:spcPts val="1200"/>
              </a:spcBef>
              <a:spcAft>
                <a:spcPts val="1200"/>
              </a:spcAft>
            </a:pPr>
            <a:r>
              <a:rPr lang="en-US" sz="3200" dirty="0">
                <a:solidFill>
                  <a:schemeClr val="accent2"/>
                </a:solidFill>
              </a:rPr>
              <a:t>Hebrews 1:8</a:t>
            </a:r>
          </a:p>
          <a:p>
            <a:pPr>
              <a:spcBef>
                <a:spcPts val="1200"/>
              </a:spcBef>
              <a:spcAft>
                <a:spcPts val="1200"/>
              </a:spcAft>
            </a:pPr>
            <a:r>
              <a:rPr lang="en-US" sz="3200" dirty="0">
                <a:solidFill>
                  <a:schemeClr val="accent2"/>
                </a:solidFill>
              </a:rPr>
              <a:t>John 3:16</a:t>
            </a:r>
          </a:p>
        </p:txBody>
      </p:sp>
    </p:spTree>
    <p:extLst>
      <p:ext uri="{BB962C8B-B14F-4D97-AF65-F5344CB8AC3E}">
        <p14:creationId xmlns:p14="http://schemas.microsoft.com/office/powerpoint/2010/main" val="3320042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4124206"/>
          </a:xfrm>
          <a:prstGeom prst="rect">
            <a:avLst/>
          </a:prstGeom>
          <a:noFill/>
        </p:spPr>
        <p:txBody>
          <a:bodyPr wrap="square" rtlCol="0">
            <a:spAutoFit/>
          </a:bodyPr>
          <a:lstStyle/>
          <a:p>
            <a:pPr algn="ctr"/>
            <a:r>
              <a:rPr lang="en-US" sz="3600" b="1" dirty="0">
                <a:solidFill>
                  <a:schemeClr val="accent1">
                    <a:lumMod val="50000"/>
                  </a:schemeClr>
                </a:solidFill>
              </a:rPr>
              <a:t>Bible Translation</a:t>
            </a:r>
          </a:p>
          <a:p>
            <a:pPr algn="ctr"/>
            <a:endParaRPr lang="en-US" sz="3600" b="1" dirty="0">
              <a:solidFill>
                <a:schemeClr val="accent1">
                  <a:lumMod val="50000"/>
                </a:schemeClr>
              </a:solidFill>
            </a:endParaRPr>
          </a:p>
          <a:p>
            <a:r>
              <a:rPr lang="en-US" sz="3600" dirty="0">
                <a:solidFill>
                  <a:schemeClr val="accent1">
                    <a:lumMod val="50000"/>
                  </a:schemeClr>
                </a:solidFill>
              </a:rPr>
              <a:t>Terms for God the Father and Jesus the Son should </a:t>
            </a:r>
            <a:r>
              <a:rPr lang="en-US" sz="3600">
                <a:solidFill>
                  <a:schemeClr val="accent1">
                    <a:lumMod val="50000"/>
                  </a:schemeClr>
                </a:solidFill>
              </a:rPr>
              <a:t>be:</a:t>
            </a:r>
          </a:p>
          <a:p>
            <a:endParaRPr lang="en-US" sz="1000" dirty="0">
              <a:solidFill>
                <a:schemeClr val="accent1">
                  <a:lumMod val="50000"/>
                </a:schemeClr>
              </a:solidFill>
            </a:endParaRPr>
          </a:p>
          <a:p>
            <a:pPr marL="1028700" lvl="1" indent="-571500">
              <a:buFont typeface="Arial" panose="020B0604020202020204" pitchFamily="34" charset="0"/>
              <a:buChar char="•"/>
            </a:pPr>
            <a:r>
              <a:rPr lang="en-US" sz="3600" dirty="0">
                <a:solidFill>
                  <a:schemeClr val="accent1">
                    <a:lumMod val="50000"/>
                  </a:schemeClr>
                </a:solidFill>
              </a:rPr>
              <a:t>Accurate</a:t>
            </a:r>
          </a:p>
          <a:p>
            <a:pPr marL="1028700" lvl="1" indent="-571500">
              <a:buFont typeface="Arial" panose="020B0604020202020204" pitchFamily="34" charset="0"/>
              <a:buChar char="•"/>
            </a:pPr>
            <a:r>
              <a:rPr lang="en-US" sz="3600" dirty="0">
                <a:solidFill>
                  <a:schemeClr val="accent1">
                    <a:lumMod val="50000"/>
                  </a:schemeClr>
                </a:solidFill>
              </a:rPr>
              <a:t>Literal</a:t>
            </a:r>
          </a:p>
          <a:p>
            <a:pPr marL="1028700" lvl="1" indent="-571500">
              <a:buFont typeface="Arial" panose="020B0604020202020204" pitchFamily="34" charset="0"/>
              <a:buChar char="•"/>
            </a:pPr>
            <a:r>
              <a:rPr lang="en-US" sz="3600" dirty="0">
                <a:solidFill>
                  <a:schemeClr val="accent1">
                    <a:lumMod val="50000"/>
                  </a:schemeClr>
                </a:solidFill>
              </a:rPr>
              <a:t>Common language</a:t>
            </a:r>
          </a:p>
        </p:txBody>
      </p:sp>
    </p:spTree>
    <p:extLst>
      <p:ext uri="{BB962C8B-B14F-4D97-AF65-F5344CB8AC3E}">
        <p14:creationId xmlns:p14="http://schemas.microsoft.com/office/powerpoint/2010/main" val="123210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C31F17D1-1508-BF17-0DE5-AC88A3490105}"/>
              </a:ext>
            </a:extLst>
          </p:cNvPr>
          <p:cNvSpPr txBox="1"/>
          <p:nvPr/>
        </p:nvSpPr>
        <p:spPr>
          <a:xfrm>
            <a:off x="489097" y="1443841"/>
            <a:ext cx="8165805" cy="3416320"/>
          </a:xfrm>
          <a:prstGeom prst="rect">
            <a:avLst/>
          </a:prstGeom>
          <a:noFill/>
        </p:spPr>
        <p:txBody>
          <a:bodyPr wrap="square" rtlCol="0">
            <a:spAutoFit/>
          </a:bodyPr>
          <a:lstStyle/>
          <a:p>
            <a:pPr algn="ctr"/>
            <a:r>
              <a:rPr lang="en-US" sz="3600" b="1" dirty="0">
                <a:solidFill>
                  <a:schemeClr val="accent1">
                    <a:lumMod val="50000"/>
                  </a:schemeClr>
                </a:solidFill>
              </a:rPr>
              <a:t>1 Corinthians 2:13</a:t>
            </a:r>
          </a:p>
          <a:p>
            <a:pPr algn="ctr"/>
            <a:endParaRPr lang="en-US" sz="3600" b="1" dirty="0">
              <a:solidFill>
                <a:schemeClr val="accent1">
                  <a:lumMod val="50000"/>
                </a:schemeClr>
              </a:solidFill>
            </a:endParaRPr>
          </a:p>
          <a:p>
            <a:r>
              <a:rPr lang="en-US" sz="3600" b="0" i="0" dirty="0">
                <a:solidFill>
                  <a:srgbClr val="000000"/>
                </a:solidFill>
                <a:effectLst/>
                <a:latin typeface="system-ui"/>
              </a:rPr>
              <a:t>These things we also speak, not in words which man’s wisdom teaches but which </a:t>
            </a:r>
            <a:r>
              <a:rPr lang="en-US" sz="3600" b="0" i="0">
                <a:solidFill>
                  <a:srgbClr val="000000"/>
                </a:solidFill>
                <a:effectLst/>
                <a:latin typeface="system-ui"/>
              </a:rPr>
              <a:t>the Holy </a:t>
            </a:r>
            <a:r>
              <a:rPr lang="en-US" sz="3600" b="0" i="0" dirty="0">
                <a:solidFill>
                  <a:srgbClr val="000000"/>
                </a:solidFill>
                <a:effectLst/>
                <a:latin typeface="system-ui"/>
              </a:rPr>
              <a:t>Spirit teaches, comparing spiritual things with spiritual.</a:t>
            </a:r>
            <a:endParaRPr lang="en-US" sz="3600" dirty="0">
              <a:solidFill>
                <a:schemeClr val="accent1">
                  <a:lumMod val="50000"/>
                </a:schemeClr>
              </a:solidFill>
            </a:endParaRPr>
          </a:p>
        </p:txBody>
      </p:sp>
    </p:spTree>
    <p:extLst>
      <p:ext uri="{BB962C8B-B14F-4D97-AF65-F5344CB8AC3E}">
        <p14:creationId xmlns:p14="http://schemas.microsoft.com/office/powerpoint/2010/main" val="83489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5" name="TextBox 4">
            <a:extLst>
              <a:ext uri="{FF2B5EF4-FFF2-40B4-BE49-F238E27FC236}">
                <a16:creationId xmlns:a16="http://schemas.microsoft.com/office/drawing/2014/main" id="{6A023A99-ADE1-F596-AF00-577F5C49B513}"/>
              </a:ext>
            </a:extLst>
          </p:cNvPr>
          <p:cNvSpPr txBox="1"/>
          <p:nvPr/>
        </p:nvSpPr>
        <p:spPr>
          <a:xfrm>
            <a:off x="968147" y="433897"/>
            <a:ext cx="7207706"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bibleineverylanguage.org  &gt;  “Resources”</a:t>
            </a:r>
          </a:p>
        </p:txBody>
      </p:sp>
      <p:sp>
        <p:nvSpPr>
          <p:cNvPr id="7" name="Arrow: Down 6">
            <a:extLst>
              <a:ext uri="{FF2B5EF4-FFF2-40B4-BE49-F238E27FC236}">
                <a16:creationId xmlns:a16="http://schemas.microsoft.com/office/drawing/2014/main" id="{459F93B3-2143-CCD6-2F78-5B21336D4688}"/>
              </a:ext>
            </a:extLst>
          </p:cNvPr>
          <p:cNvSpPr/>
          <p:nvPr/>
        </p:nvSpPr>
        <p:spPr>
          <a:xfrm rot="10800000" flipH="1" flipV="1">
            <a:off x="1439015" y="866864"/>
            <a:ext cx="601657" cy="477855"/>
          </a:xfrm>
          <a:prstGeom prst="downArrow">
            <a:avLst>
              <a:gd name="adj1" fmla="val 81035"/>
              <a:gd name="adj2" fmla="val 48744"/>
            </a:avLst>
          </a:prstGeom>
          <a:solidFill>
            <a:srgbClr val="FF0000"/>
          </a:solidFill>
          <a:ln>
            <a:noFill/>
          </a:ln>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716557"/>
              </a:solidFill>
              <a:effectLst/>
              <a:uLnTx/>
              <a:uFillTx/>
              <a:latin typeface="Arial" panose="020B0604020202020204" pitchFamily="34" charset="0"/>
              <a:ea typeface="+mn-ea"/>
              <a:cs typeface="Arial" panose="020B0604020202020204" pitchFamily="34" charset="0"/>
            </a:endParaRPr>
          </a:p>
        </p:txBody>
      </p:sp>
      <p:pic>
        <p:nvPicPr>
          <p:cNvPr id="2" name="Picture 1" descr="A screenshot of a computer&#10;&#10;AI-generated content may be incorrect.">
            <a:extLst>
              <a:ext uri="{FF2B5EF4-FFF2-40B4-BE49-F238E27FC236}">
                <a16:creationId xmlns:a16="http://schemas.microsoft.com/office/drawing/2014/main" id="{3CE6801F-ACA0-3927-EC49-CC0169513F4D}"/>
              </a:ext>
            </a:extLst>
          </p:cNvPr>
          <p:cNvPicPr>
            <a:picLocks noChangeAspect="1"/>
          </p:cNvPicPr>
          <p:nvPr/>
        </p:nvPicPr>
        <p:blipFill rotWithShape="1">
          <a:blip r:embed="rId3"/>
          <a:srcRect l="21392" t="21148" r="8093" b="17057"/>
          <a:stretch/>
        </p:blipFill>
        <p:spPr bwMode="auto">
          <a:xfrm>
            <a:off x="289931" y="1344719"/>
            <a:ext cx="8656939" cy="51564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1314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F406A7A-4372-4E9E-89C1-D5203C798C8D}"/>
              </a:ext>
            </a:extLst>
          </p:cNvPr>
          <p:cNvGrpSpPr/>
          <p:nvPr/>
        </p:nvGrpSpPr>
        <p:grpSpPr>
          <a:xfrm>
            <a:off x="-127730" y="0"/>
            <a:ext cx="9399460" cy="230430"/>
            <a:chOff x="-172745" y="0"/>
            <a:chExt cx="9399460" cy="230430"/>
          </a:xfrm>
        </p:grpSpPr>
        <p:sp>
          <p:nvSpPr>
            <p:cNvPr id="20" name="Parallelogram 19">
              <a:extLst>
                <a:ext uri="{FF2B5EF4-FFF2-40B4-BE49-F238E27FC236}">
                  <a16:creationId xmlns:a16="http://schemas.microsoft.com/office/drawing/2014/main" id="{ED1D0F24-F56E-4F72-861D-C7F91EB5ABFD}"/>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arallelogram 20">
              <a:extLst>
                <a:ext uri="{FF2B5EF4-FFF2-40B4-BE49-F238E27FC236}">
                  <a16:creationId xmlns:a16="http://schemas.microsoft.com/office/drawing/2014/main" id="{6243CFFB-28EB-42A0-AF4F-2F6045FA5F1F}"/>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Parallelogram 17">
              <a:extLst>
                <a:ext uri="{FF2B5EF4-FFF2-40B4-BE49-F238E27FC236}">
                  <a16:creationId xmlns:a16="http://schemas.microsoft.com/office/drawing/2014/main" id="{206BA820-028D-4AFE-A8C1-DAD65677009D}"/>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8FE68E50-9407-4D78-B696-D40BB471D9FA}"/>
              </a:ext>
            </a:extLst>
          </p:cNvPr>
          <p:cNvGrpSpPr/>
          <p:nvPr/>
        </p:nvGrpSpPr>
        <p:grpSpPr>
          <a:xfrm>
            <a:off x="-127730" y="6628431"/>
            <a:ext cx="9399460" cy="230430"/>
            <a:chOff x="-172745" y="0"/>
            <a:chExt cx="9399460" cy="230430"/>
          </a:xfrm>
        </p:grpSpPr>
        <p:sp>
          <p:nvSpPr>
            <p:cNvPr id="31" name="Parallelogram 30">
              <a:extLst>
                <a:ext uri="{FF2B5EF4-FFF2-40B4-BE49-F238E27FC236}">
                  <a16:creationId xmlns:a16="http://schemas.microsoft.com/office/drawing/2014/main" id="{BF35DD5C-CF01-41EA-924C-F50A9350F825}"/>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Parallelogram 31">
              <a:extLst>
                <a:ext uri="{FF2B5EF4-FFF2-40B4-BE49-F238E27FC236}">
                  <a16:creationId xmlns:a16="http://schemas.microsoft.com/office/drawing/2014/main" id="{83361FD6-8CC7-4CDE-B5BF-1119A2E14202}"/>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Parallelogram 32">
              <a:extLst>
                <a:ext uri="{FF2B5EF4-FFF2-40B4-BE49-F238E27FC236}">
                  <a16:creationId xmlns:a16="http://schemas.microsoft.com/office/drawing/2014/main" id="{63387F6C-7469-4A1C-9CE1-A0B478616759}"/>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54884107-9D27-2743-936B-57A3F381DA54}"/>
              </a:ext>
            </a:extLst>
          </p:cNvPr>
          <p:cNvSpPr txBox="1"/>
          <p:nvPr/>
        </p:nvSpPr>
        <p:spPr>
          <a:xfrm>
            <a:off x="1076546" y="1028773"/>
            <a:ext cx="6990907" cy="4801314"/>
          </a:xfrm>
          <a:prstGeom prst="rect">
            <a:avLst/>
          </a:prstGeom>
          <a:noFill/>
        </p:spPr>
        <p:txBody>
          <a:bodyPr wrap="square" rtlCol="0">
            <a:spAutoFit/>
          </a:bodyPr>
          <a:lstStyle/>
          <a:p>
            <a:pPr algn="ctr"/>
            <a:r>
              <a:rPr lang="en-US" b="1" dirty="0"/>
              <a:t>Different meanings for the word “father” </a:t>
            </a:r>
          </a:p>
          <a:p>
            <a:r>
              <a:rPr lang="en-US" dirty="0"/>
              <a:t>The word “father” has several meanings in the New Testament. </a:t>
            </a:r>
          </a:p>
          <a:p>
            <a:endParaRPr lang="en-US" dirty="0"/>
          </a:p>
          <a:p>
            <a:r>
              <a:rPr lang="en-US" dirty="0"/>
              <a:t>1. Biological, male parent </a:t>
            </a:r>
          </a:p>
          <a:p>
            <a:endParaRPr lang="en-US" dirty="0"/>
          </a:p>
          <a:p>
            <a:r>
              <a:rPr lang="en-US" dirty="0"/>
              <a:t>2. Ancestor </a:t>
            </a:r>
          </a:p>
          <a:p>
            <a:endParaRPr lang="en-US" dirty="0"/>
          </a:p>
          <a:p>
            <a:r>
              <a:rPr lang="en-US" dirty="0"/>
              <a:t>3. Someone older </a:t>
            </a:r>
          </a:p>
          <a:p>
            <a:endParaRPr lang="en-US" dirty="0"/>
          </a:p>
          <a:p>
            <a:r>
              <a:rPr lang="en-US" dirty="0"/>
              <a:t>4. Spiritual father </a:t>
            </a:r>
          </a:p>
          <a:p>
            <a:endParaRPr lang="en-US" dirty="0"/>
          </a:p>
          <a:p>
            <a:r>
              <a:rPr lang="en-US" dirty="0"/>
              <a:t>5. Source of a characteristic </a:t>
            </a:r>
          </a:p>
          <a:p>
            <a:endParaRPr lang="en-US" dirty="0"/>
          </a:p>
          <a:p>
            <a:r>
              <a:rPr lang="en-US" dirty="0"/>
              <a:t>6. God the Father of his people </a:t>
            </a:r>
          </a:p>
          <a:p>
            <a:endParaRPr lang="en-US" dirty="0"/>
          </a:p>
          <a:p>
            <a:r>
              <a:rPr lang="en-US" dirty="0"/>
              <a:t>7. God the Father of Jesus </a:t>
            </a:r>
          </a:p>
          <a:p>
            <a:endParaRPr lang="en-US" dirty="0"/>
          </a:p>
        </p:txBody>
      </p:sp>
    </p:spTree>
    <p:extLst>
      <p:ext uri="{BB962C8B-B14F-4D97-AF65-F5344CB8AC3E}">
        <p14:creationId xmlns:p14="http://schemas.microsoft.com/office/powerpoint/2010/main" val="3596992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sz="3200" b="1" dirty="0">
                <a:solidFill>
                  <a:srgbClr val="B95659"/>
                </a:solidFill>
                <a:latin typeface="Arial" panose="020B0604020202020204" pitchFamily="34" charset="0"/>
                <a:ea typeface="+mj-ea"/>
                <a:cs typeface="Arial" panose="020B0604020202020204" pitchFamily="34" charset="0"/>
              </a:rPr>
              <a:t>Divine Familial Terms</a:t>
            </a:r>
            <a:r>
              <a:rPr lang="en-US" b="1" dirty="0">
                <a:solidFill>
                  <a:srgbClr val="B95659"/>
                </a:solidFill>
                <a:latin typeface="Arial" panose="020B0604020202020204" pitchFamily="34" charset="0"/>
                <a:ea typeface="+mj-ea"/>
                <a:cs typeface="Arial" panose="020B0604020202020204" pitchFamily="34" charset="0"/>
              </a:rPr>
              <a:t> </a:t>
            </a:r>
            <a:r>
              <a:rPr lang="en-US" dirty="0"/>
              <a:t>Definition</a:t>
            </a:r>
          </a:p>
        </p:txBody>
      </p:sp>
      <p:pic>
        <p:nvPicPr>
          <p:cNvPr id="5" name="Picture 4">
            <a:extLst>
              <a:ext uri="{FF2B5EF4-FFF2-40B4-BE49-F238E27FC236}">
                <a16:creationId xmlns:a16="http://schemas.microsoft.com/office/drawing/2014/main" id="{E27D2154-35A2-4BD9-BFB5-7DA40A1886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64743" y="1238037"/>
            <a:ext cx="2879354" cy="2237670"/>
          </a:xfrm>
          <a:prstGeom prst="rect">
            <a:avLst/>
          </a:prstGeom>
          <a:ln>
            <a:noFill/>
          </a:ln>
          <a:effectLst>
            <a:outerShdw blurRad="190500" algn="tl" rotWithShape="0">
              <a:srgbClr val="000000">
                <a:alpha val="70000"/>
              </a:srgbClr>
            </a:outerShdw>
          </a:effectLst>
        </p:spPr>
      </p:pic>
      <p:pic>
        <p:nvPicPr>
          <p:cNvPr id="9" name="Picture 8">
            <a:extLst>
              <a:ext uri="{FF2B5EF4-FFF2-40B4-BE49-F238E27FC236}">
                <a16:creationId xmlns:a16="http://schemas.microsoft.com/office/drawing/2014/main" id="{ECE4BEFE-53FD-4BE3-ADE6-A86E6F10FD0B}"/>
              </a:ext>
            </a:extLst>
          </p:cNvPr>
          <p:cNvPicPr>
            <a:picLocks noChangeAspect="1"/>
          </p:cNvPicPr>
          <p:nvPr/>
        </p:nvPicPr>
        <p:blipFill rotWithShape="1">
          <a:blip r:embed="rId3">
            <a:extLst>
              <a:ext uri="{28A0092B-C50C-407E-A947-70E740481C1C}">
                <a14:useLocalDpi xmlns:a14="http://schemas.microsoft.com/office/drawing/2010/main" val="0"/>
              </a:ext>
            </a:extLst>
          </a:blip>
          <a:srcRect l="16232" r="16232"/>
          <a:stretch/>
        </p:blipFill>
        <p:spPr>
          <a:xfrm>
            <a:off x="5031071" y="1238037"/>
            <a:ext cx="2879354" cy="2238279"/>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B02AA35-DD08-4782-BDCC-BB77737D8505}"/>
              </a:ext>
            </a:extLst>
          </p:cNvPr>
          <p:cNvSpPr txBox="1"/>
          <p:nvPr/>
        </p:nvSpPr>
        <p:spPr>
          <a:xfrm>
            <a:off x="538067" y="3551065"/>
            <a:ext cx="3693574" cy="523220"/>
          </a:xfrm>
          <a:prstGeom prst="rect">
            <a:avLst/>
          </a:prstGeom>
          <a:noFill/>
        </p:spPr>
        <p:txBody>
          <a:bodyPr wrap="square" rtlCol="0" anchor="ctr">
            <a:spAutoFit/>
          </a:bodyPr>
          <a:lstStyle/>
          <a:p>
            <a:pPr algn="ctr"/>
            <a:r>
              <a:rPr lang="en-US" sz="2800" b="1" dirty="0">
                <a:solidFill>
                  <a:schemeClr val="tx2"/>
                </a:solidFill>
              </a:rPr>
              <a:t>God is the </a:t>
            </a:r>
            <a:r>
              <a:rPr lang="en-US" sz="2800" b="1" dirty="0">
                <a:solidFill>
                  <a:schemeClr val="accent1"/>
                </a:solidFill>
              </a:rPr>
              <a:t>Father</a:t>
            </a:r>
          </a:p>
        </p:txBody>
      </p:sp>
      <p:sp>
        <p:nvSpPr>
          <p:cNvPr id="20" name="TextBox 19">
            <a:extLst>
              <a:ext uri="{FF2B5EF4-FFF2-40B4-BE49-F238E27FC236}">
                <a16:creationId xmlns:a16="http://schemas.microsoft.com/office/drawing/2014/main" id="{91B506A3-8697-4F3D-8F2B-E3B9CFB52438}"/>
              </a:ext>
            </a:extLst>
          </p:cNvPr>
          <p:cNvSpPr txBox="1"/>
          <p:nvPr/>
        </p:nvSpPr>
        <p:spPr>
          <a:xfrm>
            <a:off x="4623961" y="3551065"/>
            <a:ext cx="3693574" cy="523220"/>
          </a:xfrm>
          <a:prstGeom prst="rect">
            <a:avLst/>
          </a:prstGeom>
          <a:noFill/>
        </p:spPr>
        <p:txBody>
          <a:bodyPr wrap="square" rtlCol="0" anchor="ctr">
            <a:spAutoFit/>
          </a:bodyPr>
          <a:lstStyle/>
          <a:p>
            <a:pPr algn="ctr"/>
            <a:r>
              <a:rPr lang="en-US" sz="2800" b="1" dirty="0">
                <a:solidFill>
                  <a:schemeClr val="tx2"/>
                </a:solidFill>
              </a:rPr>
              <a:t>Jesus is the </a:t>
            </a:r>
            <a:r>
              <a:rPr lang="en-US" sz="2800" b="1" dirty="0">
                <a:solidFill>
                  <a:schemeClr val="accent1"/>
                </a:solidFill>
              </a:rPr>
              <a:t>Son</a:t>
            </a:r>
          </a:p>
        </p:txBody>
      </p:sp>
      <p:sp>
        <p:nvSpPr>
          <p:cNvPr id="3" name="Triangle 2">
            <a:extLst>
              <a:ext uri="{FF2B5EF4-FFF2-40B4-BE49-F238E27FC236}">
                <a16:creationId xmlns:a16="http://schemas.microsoft.com/office/drawing/2014/main" id="{15A49586-54CE-5B4E-BB59-C8ED5932E3AA}"/>
              </a:ext>
            </a:extLst>
          </p:cNvPr>
          <p:cNvSpPr/>
          <p:nvPr/>
        </p:nvSpPr>
        <p:spPr>
          <a:xfrm>
            <a:off x="3498293" y="4867565"/>
            <a:ext cx="1466695" cy="1100495"/>
          </a:xfrm>
          <a:prstGeom prst="triangle">
            <a:avLst/>
          </a:prstGeom>
          <a:ln/>
        </p:spPr>
        <p:style>
          <a:lnRef idx="1">
            <a:schemeClr val="accent2"/>
          </a:lnRef>
          <a:fillRef idx="2">
            <a:schemeClr val="accent2"/>
          </a:fillRef>
          <a:effectRef idx="1">
            <a:schemeClr val="accent2"/>
          </a:effectRef>
          <a:fontRef idx="minor">
            <a:schemeClr val="dk1"/>
          </a:fontRef>
        </p:style>
        <p:txBody>
          <a:bodyPr wrap="square" rtlCol="0" anchor="ctr">
            <a:spAutoFit/>
          </a:bodyPr>
          <a:lstStyle/>
          <a:p>
            <a:pPr algn="ctr"/>
            <a:r>
              <a:rPr lang="en-US" sz="1600" dirty="0">
                <a:solidFill>
                  <a:schemeClr val="bg1"/>
                </a:solidFill>
                <a:latin typeface="Arial" panose="020B0604020202020204" pitchFamily="34" charset="0"/>
                <a:cs typeface="Arial" panose="020B0604020202020204" pitchFamily="34" charset="0"/>
              </a:rPr>
              <a:t>Trinity</a:t>
            </a:r>
          </a:p>
          <a:p>
            <a:pPr algn="ctr"/>
            <a:endParaRPr lang="en-US" sz="1400" dirty="0">
              <a:solidFill>
                <a:schemeClr val="accent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DD2A21A-1E83-FCBD-289F-39F6E93AD442}"/>
              </a:ext>
            </a:extLst>
          </p:cNvPr>
          <p:cNvSpPr txBox="1"/>
          <p:nvPr/>
        </p:nvSpPr>
        <p:spPr>
          <a:xfrm>
            <a:off x="3791708" y="4529011"/>
            <a:ext cx="879864" cy="338554"/>
          </a:xfrm>
          <a:prstGeom prst="rect">
            <a:avLst/>
          </a:prstGeom>
          <a:noFill/>
        </p:spPr>
        <p:txBody>
          <a:bodyPr wrap="square" rtlCol="0">
            <a:spAutoFit/>
          </a:bodyPr>
          <a:lstStyle/>
          <a:p>
            <a:pPr algn="ctr"/>
            <a:r>
              <a:rPr lang="en-US" sz="1600" dirty="0"/>
              <a:t>Father</a:t>
            </a:r>
          </a:p>
        </p:txBody>
      </p:sp>
      <p:sp>
        <p:nvSpPr>
          <p:cNvPr id="7" name="TextBox 6">
            <a:extLst>
              <a:ext uri="{FF2B5EF4-FFF2-40B4-BE49-F238E27FC236}">
                <a16:creationId xmlns:a16="http://schemas.microsoft.com/office/drawing/2014/main" id="{D96D5331-8205-DC08-43E2-D736797BD66F}"/>
              </a:ext>
            </a:extLst>
          </p:cNvPr>
          <p:cNvSpPr txBox="1"/>
          <p:nvPr/>
        </p:nvSpPr>
        <p:spPr>
          <a:xfrm>
            <a:off x="2899539" y="5774568"/>
            <a:ext cx="598754" cy="338554"/>
          </a:xfrm>
          <a:prstGeom prst="rect">
            <a:avLst/>
          </a:prstGeom>
          <a:noFill/>
        </p:spPr>
        <p:txBody>
          <a:bodyPr wrap="square" rtlCol="0">
            <a:spAutoFit/>
          </a:bodyPr>
          <a:lstStyle/>
          <a:p>
            <a:r>
              <a:rPr lang="en-US" sz="1600" dirty="0"/>
              <a:t>Son</a:t>
            </a:r>
          </a:p>
        </p:txBody>
      </p:sp>
      <p:sp>
        <p:nvSpPr>
          <p:cNvPr id="8" name="TextBox 7">
            <a:extLst>
              <a:ext uri="{FF2B5EF4-FFF2-40B4-BE49-F238E27FC236}">
                <a16:creationId xmlns:a16="http://schemas.microsoft.com/office/drawing/2014/main" id="{76A062FA-D2CC-28E1-BAC4-467412505239}"/>
              </a:ext>
            </a:extLst>
          </p:cNvPr>
          <p:cNvSpPr txBox="1"/>
          <p:nvPr/>
        </p:nvSpPr>
        <p:spPr>
          <a:xfrm>
            <a:off x="4987437" y="5774568"/>
            <a:ext cx="1184378" cy="338554"/>
          </a:xfrm>
          <a:prstGeom prst="rect">
            <a:avLst/>
          </a:prstGeom>
          <a:noFill/>
        </p:spPr>
        <p:txBody>
          <a:bodyPr wrap="square" rtlCol="0">
            <a:spAutoFit/>
          </a:bodyPr>
          <a:lstStyle/>
          <a:p>
            <a:r>
              <a:rPr lang="en-US" sz="1600" dirty="0"/>
              <a:t>Holy Spirit</a:t>
            </a:r>
          </a:p>
        </p:txBody>
      </p:sp>
    </p:spTree>
    <p:extLst>
      <p:ext uri="{BB962C8B-B14F-4D97-AF65-F5344CB8AC3E}">
        <p14:creationId xmlns:p14="http://schemas.microsoft.com/office/powerpoint/2010/main" val="1024167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58000-507E-8524-895A-25E4A13F6679}"/>
              </a:ext>
            </a:extLst>
          </p:cNvPr>
          <p:cNvSpPr>
            <a:spLocks noGrp="1"/>
          </p:cNvSpPr>
          <p:nvPr>
            <p:ph type="title"/>
          </p:nvPr>
        </p:nvSpPr>
        <p:spPr/>
        <p:txBody>
          <a:bodyPr/>
          <a:lstStyle/>
          <a:p>
            <a:r>
              <a:rPr lang="en-US" u="sng" dirty="0">
                <a:latin typeface="Arial"/>
                <a:cs typeface="Arial"/>
              </a:rPr>
              <a:t>God the Father Terms</a:t>
            </a:r>
            <a:br>
              <a:rPr lang="en-US" u="sng" dirty="0">
                <a:latin typeface="Arial"/>
                <a:cs typeface="Arial"/>
              </a:rPr>
            </a:br>
            <a:r>
              <a:rPr lang="en-US" sz="1800" b="0" dirty="0">
                <a:latin typeface="Arial"/>
                <a:cs typeface="Arial"/>
              </a:rPr>
              <a:t>p. 6</a:t>
            </a:r>
            <a:endParaRPr lang="en-US" sz="1800" b="0" dirty="0"/>
          </a:p>
        </p:txBody>
      </p:sp>
      <p:pic>
        <p:nvPicPr>
          <p:cNvPr id="4" name="Content Placeholder 3" descr="A screenshot of a table&#10;&#10;Description automatically generated">
            <a:extLst>
              <a:ext uri="{FF2B5EF4-FFF2-40B4-BE49-F238E27FC236}">
                <a16:creationId xmlns:a16="http://schemas.microsoft.com/office/drawing/2014/main" id="{4E0032EE-1463-F295-20C0-252E41F2E82C}"/>
              </a:ext>
            </a:extLst>
          </p:cNvPr>
          <p:cNvPicPr>
            <a:picLocks noGrp="1" noChangeAspect="1"/>
          </p:cNvPicPr>
          <p:nvPr>
            <p:ph idx="1"/>
          </p:nvPr>
        </p:nvPicPr>
        <p:blipFill>
          <a:blip r:embed="rId2"/>
          <a:stretch>
            <a:fillRect/>
          </a:stretch>
        </p:blipFill>
        <p:spPr>
          <a:xfrm>
            <a:off x="813865" y="1183518"/>
            <a:ext cx="7504302" cy="5553828"/>
          </a:xfrm>
        </p:spPr>
      </p:pic>
    </p:spTree>
    <p:extLst>
      <p:ext uri="{BB962C8B-B14F-4D97-AF65-F5344CB8AC3E}">
        <p14:creationId xmlns:p14="http://schemas.microsoft.com/office/powerpoint/2010/main" val="2073583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300" y="3051074"/>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Jesus?</a:t>
            </a:r>
            <a:endParaRPr lang="en-US" sz="2800" b="1" dirty="0">
              <a:solidFill>
                <a:schemeClr val="tx2"/>
              </a:solidFill>
            </a:endParaRPr>
          </a:p>
        </p:txBody>
      </p:sp>
    </p:spTree>
    <p:extLst>
      <p:ext uri="{BB962C8B-B14F-4D97-AF65-F5344CB8AC3E}">
        <p14:creationId xmlns:p14="http://schemas.microsoft.com/office/powerpoint/2010/main" val="2055898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a:extLst>
              <a:ext uri="{FF2B5EF4-FFF2-40B4-BE49-F238E27FC236}">
                <a16:creationId xmlns:a16="http://schemas.microsoft.com/office/drawing/2014/main" id="{E41BDED1-9F6A-6358-FC81-7E85D360252B}"/>
              </a:ext>
            </a:extLst>
          </p:cNvPr>
          <p:cNvSpPr/>
          <p:nvPr/>
        </p:nvSpPr>
        <p:spPr>
          <a:xfrm>
            <a:off x="6260038" y="570255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14:33</a:t>
            </a:r>
          </a:p>
        </p:txBody>
      </p:sp>
      <p:sp>
        <p:nvSpPr>
          <p:cNvPr id="16" name="Rounded Rectangle 15">
            <a:extLst>
              <a:ext uri="{FF2B5EF4-FFF2-40B4-BE49-F238E27FC236}">
                <a16:creationId xmlns:a16="http://schemas.microsoft.com/office/drawing/2014/main" id="{7DC3FE9F-7FA6-90A7-2023-D895B93FE93E}"/>
              </a:ext>
            </a:extLst>
          </p:cNvPr>
          <p:cNvSpPr/>
          <p:nvPr/>
        </p:nvSpPr>
        <p:spPr>
          <a:xfrm>
            <a:off x="6260039" y="4356504"/>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9:6</a:t>
            </a:r>
          </a:p>
        </p:txBody>
      </p:sp>
      <p:sp>
        <p:nvSpPr>
          <p:cNvPr id="17" name="Rounded Rectangle 16">
            <a:extLst>
              <a:ext uri="{FF2B5EF4-FFF2-40B4-BE49-F238E27FC236}">
                <a16:creationId xmlns:a16="http://schemas.microsoft.com/office/drawing/2014/main" id="{A183086E-1F88-4191-CA4C-959464447168}"/>
              </a:ext>
            </a:extLst>
          </p:cNvPr>
          <p:cNvSpPr/>
          <p:nvPr/>
        </p:nvSpPr>
        <p:spPr>
          <a:xfrm>
            <a:off x="6260040" y="2911276"/>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a:t>
            </a:r>
          </a:p>
        </p:txBody>
      </p:sp>
      <p:sp>
        <p:nvSpPr>
          <p:cNvPr id="18" name="Rounded Rectangle 17">
            <a:extLst>
              <a:ext uri="{FF2B5EF4-FFF2-40B4-BE49-F238E27FC236}">
                <a16:creationId xmlns:a16="http://schemas.microsoft.com/office/drawing/2014/main" id="{9572AE61-DF03-4550-1C14-0B655C32BB0B}"/>
              </a:ext>
            </a:extLst>
          </p:cNvPr>
          <p:cNvSpPr/>
          <p:nvPr/>
        </p:nvSpPr>
        <p:spPr>
          <a:xfrm>
            <a:off x="6260040" y="1595032"/>
            <a:ext cx="1929705" cy="442674"/>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1:17</a:t>
            </a:r>
          </a:p>
        </p:txBody>
      </p:sp>
      <p:sp>
        <p:nvSpPr>
          <p:cNvPr id="2" name="TextBox 1">
            <a:extLst>
              <a:ext uri="{FF2B5EF4-FFF2-40B4-BE49-F238E27FC236}">
                <a16:creationId xmlns:a16="http://schemas.microsoft.com/office/drawing/2014/main" id="{B7FFD6EC-CA04-DEEF-C8FF-C6F1D91655AB}"/>
              </a:ext>
            </a:extLst>
          </p:cNvPr>
          <p:cNvSpPr txBox="1"/>
          <p:nvPr/>
        </p:nvSpPr>
        <p:spPr>
          <a:xfrm>
            <a:off x="850605" y="999460"/>
            <a:ext cx="7145079" cy="4708981"/>
          </a:xfrm>
          <a:prstGeom prst="rect">
            <a:avLst/>
          </a:prstGeom>
          <a:noFill/>
        </p:spPr>
        <p:txBody>
          <a:bodyPr wrap="square" rtlCol="0">
            <a:spAutoFit/>
          </a:bodyPr>
          <a:lstStyle/>
          <a:p>
            <a:r>
              <a:rPr lang="en-US" sz="2000" b="0" i="0" dirty="0">
                <a:solidFill>
                  <a:srgbClr val="000000"/>
                </a:solidFill>
                <a:effectLst/>
                <a:latin typeface="system-ui"/>
              </a:rPr>
              <a:t>For the law was given through Moses, </a:t>
            </a:r>
            <a:r>
              <a:rPr lang="en-US" sz="2000" b="0" i="1" dirty="0">
                <a:solidFill>
                  <a:srgbClr val="000000"/>
                </a:solidFill>
                <a:effectLst/>
                <a:latin typeface="system-ui"/>
              </a:rPr>
              <a:t>but</a:t>
            </a:r>
            <a:r>
              <a:rPr lang="en-US" sz="2000" b="0" i="0" dirty="0">
                <a:solidFill>
                  <a:srgbClr val="000000"/>
                </a:solidFill>
                <a:effectLst/>
                <a:latin typeface="system-ui"/>
              </a:rPr>
              <a:t> grace and truth came through Jesus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He first found his own brother Simon, and said to him, “We have found the </a:t>
            </a:r>
            <a:r>
              <a:rPr lang="en-US" sz="2000" b="0" i="0" baseline="30000" dirty="0">
                <a:solidFill>
                  <a:srgbClr val="000000"/>
                </a:solidFill>
                <a:effectLst/>
                <a:latin typeface="system-ui"/>
              </a:rPr>
              <a:t>[</a:t>
            </a:r>
            <a:r>
              <a:rPr lang="en-US" sz="2000" b="0" i="0" baseline="30000" dirty="0">
                <a:solidFill>
                  <a:srgbClr val="4A4A4A"/>
                </a:solidFill>
                <a:effectLst/>
                <a:latin typeface="system-ui"/>
                <a:hlinkClick r:id="rId2" tooltip="See footnote l"/>
              </a:rPr>
              <a:t>l</a:t>
            </a:r>
            <a:r>
              <a:rPr lang="en-US" sz="2000" b="0" i="0" baseline="30000" dirty="0">
                <a:solidFill>
                  <a:srgbClr val="000000"/>
                </a:solidFill>
                <a:effectLst/>
                <a:latin typeface="system-ui"/>
              </a:rPr>
              <a:t>]</a:t>
            </a:r>
            <a:r>
              <a:rPr lang="en-US" sz="2000" b="0" i="0" dirty="0">
                <a:solidFill>
                  <a:srgbClr val="000000"/>
                </a:solidFill>
                <a:effectLst/>
                <a:latin typeface="system-ui"/>
              </a:rPr>
              <a:t>Messiah” (which is translated, the Christ).</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But that you may know that the Son of Man has power on earth to forgive sins”—then He said to the paralytic, “Arise, take up your bed, and go to your house.”</a:t>
            </a:r>
          </a:p>
          <a:p>
            <a:endParaRPr lang="en-US" sz="2000" dirty="0">
              <a:solidFill>
                <a:srgbClr val="000000"/>
              </a:solidFill>
              <a:latin typeface="system-ui"/>
            </a:endParaRPr>
          </a:p>
          <a:p>
            <a:endParaRPr lang="en-US" sz="2000" dirty="0">
              <a:solidFill>
                <a:srgbClr val="000000"/>
              </a:solidFill>
              <a:latin typeface="system-ui"/>
            </a:endParaRPr>
          </a:p>
          <a:p>
            <a:r>
              <a:rPr lang="en-US" sz="2000" b="0" i="0" dirty="0">
                <a:solidFill>
                  <a:srgbClr val="000000"/>
                </a:solidFill>
                <a:effectLst/>
                <a:latin typeface="system-ui"/>
              </a:rPr>
              <a:t>Then those who were in the boat came and worshiped Him, saying, “Truly You are the Son of God.”</a:t>
            </a:r>
            <a:endParaRPr lang="en-US" sz="2000" dirty="0"/>
          </a:p>
        </p:txBody>
      </p:sp>
    </p:spTree>
    <p:extLst>
      <p:ext uri="{BB962C8B-B14F-4D97-AF65-F5344CB8AC3E}">
        <p14:creationId xmlns:p14="http://schemas.microsoft.com/office/powerpoint/2010/main" val="2999367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3039766"/>
            <a:ext cx="3897086"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r>
              <a:rPr lang="en-US" sz="2800" b="1" dirty="0">
                <a:solidFill>
                  <a:schemeClr val="tx2"/>
                </a:solidFill>
                <a:latin typeface="Arial" panose="020B0604020202020204" pitchFamily="34" charset="0"/>
                <a:ea typeface="MS Mincho" panose="02020609040205080304" pitchFamily="49" charset="-128"/>
              </a:rPr>
              <a:t>God</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11282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68FB410-8415-F89B-DB84-2AB1D4F18853}"/>
              </a:ext>
            </a:extLst>
          </p:cNvPr>
          <p:cNvSpPr/>
          <p:nvPr/>
        </p:nvSpPr>
        <p:spPr>
          <a:xfrm>
            <a:off x="6520542" y="167641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5:16</a:t>
            </a:r>
          </a:p>
        </p:txBody>
      </p:sp>
      <p:sp>
        <p:nvSpPr>
          <p:cNvPr id="5" name="Rounded Rectangle 4">
            <a:extLst>
              <a:ext uri="{FF2B5EF4-FFF2-40B4-BE49-F238E27FC236}">
                <a16:creationId xmlns:a16="http://schemas.microsoft.com/office/drawing/2014/main" id="{145B69D7-BB45-4F2E-5A9F-A8AFFC8B8A5D}"/>
              </a:ext>
            </a:extLst>
          </p:cNvPr>
          <p:cNvSpPr/>
          <p:nvPr/>
        </p:nvSpPr>
        <p:spPr>
          <a:xfrm>
            <a:off x="6520541" y="3429000"/>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17:1</a:t>
            </a:r>
          </a:p>
        </p:txBody>
      </p:sp>
      <p:sp>
        <p:nvSpPr>
          <p:cNvPr id="6" name="Rounded Rectangle 5">
            <a:extLst>
              <a:ext uri="{FF2B5EF4-FFF2-40B4-BE49-F238E27FC236}">
                <a16:creationId xmlns:a16="http://schemas.microsoft.com/office/drawing/2014/main" id="{0EDD953D-ABA5-4ED8-9C65-BAFD59B827B1}"/>
              </a:ext>
            </a:extLst>
          </p:cNvPr>
          <p:cNvSpPr/>
          <p:nvPr/>
        </p:nvSpPr>
        <p:spPr>
          <a:xfrm>
            <a:off x="6520541" y="5387132"/>
            <a:ext cx="1929705" cy="442674"/>
          </a:xfrm>
          <a:prstGeom prst="roundRect">
            <a:avLst/>
          </a:prstGeom>
          <a:ln/>
        </p:spPr>
        <p:style>
          <a:lnRef idx="2">
            <a:schemeClr val="accent3">
              <a:shade val="50000"/>
            </a:schemeClr>
          </a:lnRef>
          <a:fillRef idx="1">
            <a:schemeClr val="accent3"/>
          </a:fillRef>
          <a:effectRef idx="0">
            <a:schemeClr val="accent3"/>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Genesis 2:4</a:t>
            </a:r>
          </a:p>
        </p:txBody>
      </p:sp>
      <p:sp>
        <p:nvSpPr>
          <p:cNvPr id="7" name="TextBox 6">
            <a:extLst>
              <a:ext uri="{FF2B5EF4-FFF2-40B4-BE49-F238E27FC236}">
                <a16:creationId xmlns:a16="http://schemas.microsoft.com/office/drawing/2014/main" id="{2C264407-03D1-B26C-B464-BA90B11D895B}"/>
              </a:ext>
            </a:extLst>
          </p:cNvPr>
          <p:cNvSpPr txBox="1"/>
          <p:nvPr/>
        </p:nvSpPr>
        <p:spPr>
          <a:xfrm>
            <a:off x="693752" y="871870"/>
            <a:ext cx="7513546" cy="4524315"/>
          </a:xfrm>
          <a:prstGeom prst="rect">
            <a:avLst/>
          </a:prstGeom>
          <a:noFill/>
        </p:spPr>
        <p:txBody>
          <a:bodyPr wrap="square" rtlCol="0">
            <a:spAutoFit/>
          </a:bodyPr>
          <a:lstStyle/>
          <a:p>
            <a:r>
              <a:rPr lang="en-US" sz="2400" b="0" i="0" dirty="0">
                <a:solidFill>
                  <a:srgbClr val="000000"/>
                </a:solidFill>
                <a:effectLst/>
                <a:latin typeface="system-ui"/>
              </a:rPr>
              <a:t>Let your light so shine before men, that they may see your good works and glorify your Father in heaven.</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Abram was ninety-nine years old, the </a:t>
            </a:r>
            <a:r>
              <a:rPr lang="en-US" sz="2400" b="0" i="0" cap="small" dirty="0">
                <a:solidFill>
                  <a:srgbClr val="000000"/>
                </a:solidFill>
                <a:effectLst/>
                <a:latin typeface="system-ui"/>
              </a:rPr>
              <a:t>Lord</a:t>
            </a:r>
            <a:r>
              <a:rPr lang="en-US" sz="2400" b="0" i="0" dirty="0">
                <a:solidFill>
                  <a:srgbClr val="000000"/>
                </a:solidFill>
                <a:effectLst/>
                <a:latin typeface="system-ui"/>
              </a:rPr>
              <a:t> appeared to Abram and said to him, “I </a:t>
            </a:r>
            <a:r>
              <a:rPr lang="en-US" sz="2400" b="0" i="1" dirty="0">
                <a:solidFill>
                  <a:srgbClr val="000000"/>
                </a:solidFill>
                <a:effectLst/>
                <a:latin typeface="system-ui"/>
              </a:rPr>
              <a:t>am</a:t>
            </a:r>
            <a:r>
              <a:rPr lang="en-US" sz="2400" b="0" i="0" dirty="0">
                <a:solidFill>
                  <a:srgbClr val="000000"/>
                </a:solidFill>
                <a:effectLst/>
                <a:latin typeface="system-ui"/>
              </a:rPr>
              <a:t> Almighty God; walk before Me and be blameless.</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This </a:t>
            </a:r>
            <a:r>
              <a:rPr lang="en-US" sz="2400" b="0" i="1" dirty="0">
                <a:solidFill>
                  <a:srgbClr val="000000"/>
                </a:solidFill>
                <a:effectLst/>
                <a:latin typeface="system-ui"/>
              </a:rPr>
              <a:t>is</a:t>
            </a:r>
            <a:r>
              <a:rPr lang="en-US" sz="2400" b="0" i="0" dirty="0">
                <a:solidFill>
                  <a:srgbClr val="000000"/>
                </a:solidFill>
                <a:effectLst/>
                <a:latin typeface="system-ui"/>
              </a:rPr>
              <a:t> the history of the heavens and the earth when they were created, in the day that the </a:t>
            </a:r>
            <a:r>
              <a:rPr lang="en-US" sz="2400" b="0" i="0" cap="small" dirty="0">
                <a:solidFill>
                  <a:srgbClr val="000000"/>
                </a:solidFill>
                <a:effectLst/>
                <a:latin typeface="system-ui"/>
              </a:rPr>
              <a:t>Lord</a:t>
            </a:r>
            <a:r>
              <a:rPr lang="en-US" sz="2400" b="0" i="0" dirty="0">
                <a:solidFill>
                  <a:srgbClr val="000000"/>
                </a:solidFill>
                <a:effectLst/>
                <a:latin typeface="system-ui"/>
              </a:rPr>
              <a:t> God made the earth and the heavens,</a:t>
            </a:r>
            <a:endParaRPr lang="en-US" sz="2400" dirty="0"/>
          </a:p>
        </p:txBody>
      </p:sp>
    </p:spTree>
    <p:extLst>
      <p:ext uri="{BB962C8B-B14F-4D97-AF65-F5344CB8AC3E}">
        <p14:creationId xmlns:p14="http://schemas.microsoft.com/office/powerpoint/2010/main" val="3757813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23457" y="2743641"/>
            <a:ext cx="3897086"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are some names or titles the Bible uses for </a:t>
            </a:r>
            <a:br>
              <a:rPr lang="en-US" sz="2800" b="1" dirty="0">
                <a:solidFill>
                  <a:schemeClr val="tx2"/>
                </a:solidFill>
                <a:effectLst/>
                <a:latin typeface="Arial" panose="020B0604020202020204" pitchFamily="34" charset="0"/>
                <a:ea typeface="MS Mincho" panose="02020609040205080304" pitchFamily="49" charset="-128"/>
              </a:rPr>
            </a:br>
            <a:r>
              <a:rPr lang="en-US" sz="2800" b="1" dirty="0">
                <a:solidFill>
                  <a:schemeClr val="tx2"/>
                </a:solidFill>
                <a:latin typeface="Arial" panose="020B0604020202020204" pitchFamily="34" charset="0"/>
                <a:ea typeface="MS Mincho" panose="02020609040205080304" pitchFamily="49" charset="-128"/>
              </a:rPr>
              <a:t>the Holy Spirit</a:t>
            </a:r>
            <a:r>
              <a:rPr lang="en-US" sz="2800" b="1" dirty="0">
                <a:solidFill>
                  <a:schemeClr val="tx2"/>
                </a:solidFill>
                <a:effectLst/>
                <a:latin typeface="Arial" panose="020B0604020202020204" pitchFamily="34" charset="0"/>
                <a:ea typeface="MS Mincho" panose="02020609040205080304" pitchFamily="49" charset="-128"/>
              </a:rPr>
              <a:t>?</a:t>
            </a:r>
            <a:endParaRPr lang="en-US" sz="2800" b="1" dirty="0">
              <a:solidFill>
                <a:schemeClr val="tx2"/>
              </a:solidFill>
            </a:endParaRPr>
          </a:p>
        </p:txBody>
      </p:sp>
    </p:spTree>
    <p:extLst>
      <p:ext uri="{BB962C8B-B14F-4D97-AF65-F5344CB8AC3E}">
        <p14:creationId xmlns:p14="http://schemas.microsoft.com/office/powerpoint/2010/main" val="908628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EF7DD697-3E73-6F46-31E3-7F9B8F9CD91C}"/>
              </a:ext>
            </a:extLst>
          </p:cNvPr>
          <p:cNvSpPr/>
          <p:nvPr/>
        </p:nvSpPr>
        <p:spPr>
          <a:xfrm>
            <a:off x="6448282" y="1692668"/>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14:16</a:t>
            </a:r>
          </a:p>
        </p:txBody>
      </p:sp>
      <p:sp>
        <p:nvSpPr>
          <p:cNvPr id="5" name="Rounded Rectangle 4">
            <a:extLst>
              <a:ext uri="{FF2B5EF4-FFF2-40B4-BE49-F238E27FC236}">
                <a16:creationId xmlns:a16="http://schemas.microsoft.com/office/drawing/2014/main" id="{4E7DB301-5CE2-8985-50D5-63A3D48D8B62}"/>
              </a:ext>
            </a:extLst>
          </p:cNvPr>
          <p:cNvSpPr/>
          <p:nvPr/>
        </p:nvSpPr>
        <p:spPr>
          <a:xfrm>
            <a:off x="6448281" y="3812060"/>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Matthew 3:16</a:t>
            </a:r>
          </a:p>
        </p:txBody>
      </p:sp>
      <p:sp>
        <p:nvSpPr>
          <p:cNvPr id="6" name="Rounded Rectangle 5">
            <a:extLst>
              <a:ext uri="{FF2B5EF4-FFF2-40B4-BE49-F238E27FC236}">
                <a16:creationId xmlns:a16="http://schemas.microsoft.com/office/drawing/2014/main" id="{AB57BD3A-74BA-1E9F-154F-0EF853BDBB1C}"/>
              </a:ext>
            </a:extLst>
          </p:cNvPr>
          <p:cNvSpPr/>
          <p:nvPr/>
        </p:nvSpPr>
        <p:spPr>
          <a:xfrm>
            <a:off x="6448280" y="5950914"/>
            <a:ext cx="1929705" cy="442674"/>
          </a:xfrm>
          <a:prstGeom prst="roundRect">
            <a:avLst/>
          </a:prstGeom>
          <a:ln/>
        </p:spPr>
        <p:style>
          <a:lnRef idx="2">
            <a:schemeClr val="accent2">
              <a:shade val="50000"/>
            </a:schemeClr>
          </a:lnRef>
          <a:fillRef idx="1">
            <a:schemeClr val="accent2"/>
          </a:fillRef>
          <a:effectRef idx="0">
            <a:schemeClr val="accent2"/>
          </a:effectRef>
          <a:fontRef idx="minor">
            <a:schemeClr val="lt1"/>
          </a:fontRef>
        </p:style>
        <p:txBody>
          <a:bodyPr wrap="square" rtlCol="0" anchor="ctr">
            <a:spAutoFit/>
          </a:bodyPr>
          <a:lstStyle/>
          <a:p>
            <a:pPr algn="ctr"/>
            <a:r>
              <a:rPr lang="en-US" sz="2000" dirty="0">
                <a:solidFill>
                  <a:schemeClr val="bg1"/>
                </a:solidFill>
                <a:latin typeface="Arial" panose="020B0604020202020204" pitchFamily="34" charset="0"/>
                <a:cs typeface="Arial" panose="020B0604020202020204" pitchFamily="34" charset="0"/>
              </a:rPr>
              <a:t>John 16:13</a:t>
            </a:r>
          </a:p>
        </p:txBody>
      </p:sp>
      <p:sp>
        <p:nvSpPr>
          <p:cNvPr id="7" name="TextBox 6">
            <a:extLst>
              <a:ext uri="{FF2B5EF4-FFF2-40B4-BE49-F238E27FC236}">
                <a16:creationId xmlns:a16="http://schemas.microsoft.com/office/drawing/2014/main" id="{166F7FD9-3372-F52E-49CE-1B72FFD4BDBD}"/>
              </a:ext>
            </a:extLst>
          </p:cNvPr>
          <p:cNvSpPr txBox="1"/>
          <p:nvPr/>
        </p:nvSpPr>
        <p:spPr>
          <a:xfrm>
            <a:off x="693752" y="797510"/>
            <a:ext cx="7510116" cy="5262979"/>
          </a:xfrm>
          <a:prstGeom prst="rect">
            <a:avLst/>
          </a:prstGeom>
          <a:noFill/>
        </p:spPr>
        <p:txBody>
          <a:bodyPr wrap="square" rtlCol="0">
            <a:spAutoFit/>
          </a:bodyPr>
          <a:lstStyle/>
          <a:p>
            <a:r>
              <a:rPr lang="en-US" sz="2400" b="0" i="0" dirty="0">
                <a:solidFill>
                  <a:srgbClr val="000000"/>
                </a:solidFill>
                <a:effectLst/>
                <a:latin typeface="system-ui"/>
              </a:rPr>
              <a:t>And I will pray the Father, and He will give you another Helper, that He may abide with you forever—</a:t>
            </a:r>
          </a:p>
          <a:p>
            <a:endParaRPr lang="en-US" sz="2400" dirty="0">
              <a:solidFill>
                <a:srgbClr val="000000"/>
              </a:solidFill>
              <a:latin typeface="system-ui"/>
            </a:endParaRPr>
          </a:p>
          <a:p>
            <a:endParaRPr lang="en-US" sz="2400" dirty="0">
              <a:solidFill>
                <a:srgbClr val="000000"/>
              </a:solidFill>
              <a:latin typeface="system-ui"/>
            </a:endParaRPr>
          </a:p>
          <a:p>
            <a:r>
              <a:rPr lang="en-US" sz="2400" b="0" i="0" dirty="0">
                <a:solidFill>
                  <a:srgbClr val="000000"/>
                </a:solidFill>
                <a:effectLst/>
                <a:latin typeface="system-ui"/>
              </a:rPr>
              <a:t>When He had been baptized, Jesus came up immediately from the water; and behold, the heavens were opened to Him, and </a:t>
            </a:r>
            <a:r>
              <a:rPr lang="en-US" sz="2400" b="0" i="0" baseline="30000" dirty="0">
                <a:solidFill>
                  <a:srgbClr val="000000"/>
                </a:solidFill>
                <a:effectLst/>
                <a:latin typeface="system-ui"/>
              </a:rPr>
              <a:t>[</a:t>
            </a:r>
            <a:r>
              <a:rPr lang="en-US" sz="2400" b="0" i="0" baseline="30000" dirty="0">
                <a:solidFill>
                  <a:srgbClr val="4A4A4A"/>
                </a:solidFill>
                <a:effectLst/>
                <a:latin typeface="system-ui"/>
                <a:hlinkClick r:id="rId2" tooltip="See footnote a"/>
              </a:rPr>
              <a:t>a</a:t>
            </a:r>
            <a:r>
              <a:rPr lang="en-US" sz="2400" b="0" i="0" baseline="30000" dirty="0">
                <a:solidFill>
                  <a:srgbClr val="000000"/>
                </a:solidFill>
                <a:effectLst/>
                <a:latin typeface="system-ui"/>
              </a:rPr>
              <a:t>]</a:t>
            </a:r>
            <a:r>
              <a:rPr lang="en-US" sz="2400" b="0" i="0" dirty="0">
                <a:solidFill>
                  <a:srgbClr val="000000"/>
                </a:solidFill>
                <a:effectLst/>
                <a:latin typeface="system-ui"/>
              </a:rPr>
              <a:t>He saw the Spirit of God descending like a dove and alighting upon Him.</a:t>
            </a:r>
          </a:p>
          <a:p>
            <a:r>
              <a:rPr lang="en-US" sz="2400" dirty="0">
                <a:solidFill>
                  <a:srgbClr val="000000"/>
                </a:solidFill>
                <a:latin typeface="system-ui"/>
              </a:rPr>
              <a:t> </a:t>
            </a:r>
          </a:p>
          <a:p>
            <a:endParaRPr lang="en-US" sz="2400" dirty="0">
              <a:solidFill>
                <a:srgbClr val="000000"/>
              </a:solidFill>
              <a:latin typeface="system-ui"/>
            </a:endParaRPr>
          </a:p>
          <a:p>
            <a:r>
              <a:rPr lang="en-US" sz="2400" b="0" i="0" dirty="0">
                <a:solidFill>
                  <a:srgbClr val="000000"/>
                </a:solidFill>
                <a:effectLst/>
                <a:latin typeface="system-ui"/>
              </a:rPr>
              <a:t>However, when He, the Spirit of truth, has come, He will guide you into all truth; for He will not speak on His own </a:t>
            </a:r>
            <a:r>
              <a:rPr lang="en-US" sz="2400" b="0" i="1" dirty="0">
                <a:solidFill>
                  <a:srgbClr val="000000"/>
                </a:solidFill>
                <a:effectLst/>
                <a:latin typeface="system-ui"/>
              </a:rPr>
              <a:t>authority,</a:t>
            </a:r>
            <a:r>
              <a:rPr lang="en-US" sz="2400" b="0" i="0" dirty="0">
                <a:solidFill>
                  <a:srgbClr val="000000"/>
                </a:solidFill>
                <a:effectLst/>
                <a:latin typeface="system-ui"/>
              </a:rPr>
              <a:t> but whatever He hears He will speak; and He will tell you things to come.</a:t>
            </a:r>
            <a:endParaRPr lang="en-US" sz="2400" dirty="0"/>
          </a:p>
        </p:txBody>
      </p:sp>
    </p:spTree>
    <p:extLst>
      <p:ext uri="{BB962C8B-B14F-4D97-AF65-F5344CB8AC3E}">
        <p14:creationId xmlns:p14="http://schemas.microsoft.com/office/powerpoint/2010/main" val="6043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662299" y="3051075"/>
            <a:ext cx="4467549" cy="1384995"/>
          </a:xfrm>
          <a:prstGeom prst="rect">
            <a:avLst/>
          </a:prstGeom>
          <a:noFill/>
        </p:spPr>
        <p:txBody>
          <a:bodyPr wrap="square" anchor="ctr">
            <a:spAutoFit/>
          </a:bodyPr>
          <a:lstStyle/>
          <a:p>
            <a:pPr algn="ctr"/>
            <a:r>
              <a:rPr lang="en-US" sz="2800" b="1" dirty="0">
                <a:solidFill>
                  <a:schemeClr val="tx2"/>
                </a:solidFill>
                <a:latin typeface="Arial" panose="020B0604020202020204" pitchFamily="34" charset="0"/>
                <a:ea typeface="MS Mincho" panose="02020609040205080304" pitchFamily="49" charset="-128"/>
              </a:rPr>
              <a:t>Who chose these terms</a:t>
            </a:r>
            <a:r>
              <a:rPr lang="en-US" sz="2800" b="1" dirty="0">
                <a:solidFill>
                  <a:schemeClr val="tx2"/>
                </a:solidFill>
                <a:effectLst/>
                <a:latin typeface="Arial" panose="020B0604020202020204" pitchFamily="34" charset="0"/>
                <a:ea typeface="MS Mincho" panose="02020609040205080304" pitchFamily="49" charset="-128"/>
              </a:rPr>
              <a:t>?</a:t>
            </a:r>
          </a:p>
          <a:p>
            <a:pPr algn="ctr"/>
            <a:endParaRPr lang="en-US" sz="2800" b="1" dirty="0">
              <a:solidFill>
                <a:schemeClr val="tx2"/>
              </a:solidFill>
              <a:latin typeface="Arial" panose="020B0604020202020204" pitchFamily="34" charset="0"/>
              <a:ea typeface="MS Mincho" panose="02020609040205080304" pitchFamily="49" charset="-128"/>
            </a:endParaRPr>
          </a:p>
          <a:p>
            <a:pPr algn="ctr"/>
            <a:r>
              <a:rPr lang="en-US" sz="2800" b="1" dirty="0">
                <a:solidFill>
                  <a:schemeClr val="tx2"/>
                </a:solidFill>
                <a:latin typeface="Arial" panose="020B0604020202020204" pitchFamily="34" charset="0"/>
                <a:ea typeface="MS Mincho" panose="02020609040205080304" pitchFamily="49" charset="-128"/>
              </a:rPr>
              <a:t>Why is it important?</a:t>
            </a:r>
            <a:endParaRPr lang="en-US" sz="2800" b="1" dirty="0">
              <a:solidFill>
                <a:schemeClr val="tx2"/>
              </a:solidFill>
            </a:endParaRPr>
          </a:p>
        </p:txBody>
      </p:sp>
    </p:spTree>
    <p:extLst>
      <p:ext uri="{BB962C8B-B14F-4D97-AF65-F5344CB8AC3E}">
        <p14:creationId xmlns:p14="http://schemas.microsoft.com/office/powerpoint/2010/main" val="1866360274"/>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19" ma:contentTypeDescription="Create a new document." ma:contentTypeScope="" ma:versionID="b0335d1d90a3d403eac73f70f3b6a109">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b2650359cc07233b46d226668e3d22f1"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Props1.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2.xml><?xml version="1.0" encoding="utf-8"?>
<ds:datastoreItem xmlns:ds="http://schemas.openxmlformats.org/officeDocument/2006/customXml" ds:itemID="{05C268D8-51D3-40A6-9513-60086773FE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38937e4-20c5-4a73-b245-175c4ead9603"/>
    <ds:schemaRef ds:uri="9ede4979-7183-4f81-a394-71c40c9222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D870300-B03F-45F7-9154-521D8C74684E}">
  <ds:schemaRefs>
    <ds:schemaRef ds:uri="http://schemas.microsoft.com/office/2006/documentManagement/types"/>
    <ds:schemaRef ds:uri="http://purl.org/dc/terms/"/>
    <ds:schemaRef ds:uri="http://purl.org/dc/dcmitype/"/>
    <ds:schemaRef ds:uri="http://purl.org/dc/elements/1.1/"/>
    <ds:schemaRef ds:uri="http://schemas.microsoft.com/sharepoint/v3"/>
    <ds:schemaRef ds:uri="http://www.w3.org/XML/1998/namespace"/>
    <ds:schemaRef ds:uri="http://schemas.microsoft.com/office/infopath/2007/PartnerControls"/>
    <ds:schemaRef ds:uri="http://schemas.openxmlformats.org/package/2006/metadata/core-properties"/>
    <ds:schemaRef ds:uri="9ede4979-7183-4f81-a394-71c40c9222c4"/>
    <ds:schemaRef ds:uri="038937e4-20c5-4a73-b245-175c4ead960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1958</TotalTime>
  <Words>910</Words>
  <Application>Microsoft Office PowerPoint</Application>
  <PresentationFormat>On-screen Show (4:3)</PresentationFormat>
  <Paragraphs>132</Paragraphs>
  <Slides>20</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20</vt:i4>
      </vt:variant>
    </vt:vector>
  </HeadingPairs>
  <TitlesOfParts>
    <vt:vector size="27" baseType="lpstr">
      <vt:lpstr>Arial</vt:lpstr>
      <vt:lpstr>Arial Black</vt:lpstr>
      <vt:lpstr>Calibri</vt:lpstr>
      <vt:lpstr>system-ui</vt:lpstr>
      <vt:lpstr>Times New Roman</vt:lpstr>
      <vt:lpstr>Office Theme</vt:lpstr>
      <vt:lpstr>Office Theme</vt:lpstr>
      <vt:lpstr>PowerPoint Presentation</vt:lpstr>
      <vt:lpstr>Divine Familial Terms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 defined in God’s Word</vt:lpstr>
      <vt:lpstr>Some translators have done this differently</vt:lpstr>
      <vt:lpstr>PowerPoint Presentation</vt:lpstr>
      <vt:lpstr>1 John 4:14</vt:lpstr>
      <vt:lpstr>John 5:17–18 </vt:lpstr>
      <vt:lpstr>Other Scriptural Examples</vt:lpstr>
      <vt:lpstr>PowerPoint Presentation</vt:lpstr>
      <vt:lpstr>PowerPoint Presentation</vt:lpstr>
      <vt:lpstr>PowerPoint Presentation</vt:lpstr>
      <vt:lpstr>PowerPoint Presentation</vt:lpstr>
      <vt:lpstr>God the Father Terms p. 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252</cp:revision>
  <dcterms:created xsi:type="dcterms:W3CDTF">2019-03-18T18:21:25Z</dcterms:created>
  <dcterms:modified xsi:type="dcterms:W3CDTF">2025-04-14T18:31:12Z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